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6" r:id="rId2"/>
    <p:sldId id="526" r:id="rId3"/>
    <p:sldId id="567" r:id="rId4"/>
    <p:sldId id="568" r:id="rId5"/>
    <p:sldId id="569" r:id="rId6"/>
    <p:sldId id="579" r:id="rId7"/>
    <p:sldId id="582" r:id="rId8"/>
    <p:sldId id="586" r:id="rId9"/>
    <p:sldId id="587" r:id="rId10"/>
    <p:sldId id="550" r:id="rId11"/>
    <p:sldId id="575" r:id="rId12"/>
    <p:sldId id="581" r:id="rId13"/>
    <p:sldId id="576" r:id="rId14"/>
    <p:sldId id="577" r:id="rId15"/>
    <p:sldId id="574" r:id="rId16"/>
    <p:sldId id="578" r:id="rId17"/>
    <p:sldId id="552" r:id="rId18"/>
    <p:sldId id="583" r:id="rId19"/>
    <p:sldId id="539" r:id="rId20"/>
    <p:sldId id="551" r:id="rId21"/>
    <p:sldId id="562" r:id="rId22"/>
    <p:sldId id="584" r:id="rId23"/>
    <p:sldId id="585" r:id="rId24"/>
    <p:sldId id="563" r:id="rId25"/>
    <p:sldId id="588" r:id="rId26"/>
    <p:sldId id="532" r:id="rId27"/>
    <p:sldId id="573" r:id="rId28"/>
    <p:sldId id="572" r:id="rId29"/>
    <p:sldId id="565" r:id="rId30"/>
    <p:sldId id="570" r:id="rId31"/>
    <p:sldId id="571" r:id="rId32"/>
    <p:sldId id="564" r:id="rId33"/>
    <p:sldId id="357" r:id="rId3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7B5"/>
    <a:srgbClr val="0CB810"/>
    <a:srgbClr val="88B7FC"/>
    <a:srgbClr val="7CC2FC"/>
    <a:srgbClr val="A000FF"/>
    <a:srgbClr val="FF9600"/>
    <a:srgbClr val="FF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AEC0B-D001-4B61-AAE8-59B6A7BB0EBA}" v="29" dt="2024-03-26T08:26:15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 varScale="1">
        <p:scale>
          <a:sx n="78" d="100"/>
          <a:sy n="78" d="100"/>
        </p:scale>
        <p:origin x="16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68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Gavor" userId="5b26f8c3-753f-426e-976a-28a1816c78b6" providerId="ADAL" clId="{F5EAEC0B-D001-4B61-AAE8-59B6A7BB0EBA}"/>
    <pc:docChg chg="undo redo custSel addSld delSld modSld sldOrd">
      <pc:chgData name="Jiří Gavor" userId="5b26f8c3-753f-426e-976a-28a1816c78b6" providerId="ADAL" clId="{F5EAEC0B-D001-4B61-AAE8-59B6A7BB0EBA}" dt="2024-03-26T08:28:12.670" v="2534" actId="20577"/>
      <pc:docMkLst>
        <pc:docMk/>
      </pc:docMkLst>
      <pc:sldChg chg="modSp mod">
        <pc:chgData name="Jiří Gavor" userId="5b26f8c3-753f-426e-976a-28a1816c78b6" providerId="ADAL" clId="{F5EAEC0B-D001-4B61-AAE8-59B6A7BB0EBA}" dt="2024-03-25T12:54:50.613" v="2013" actId="6549"/>
        <pc:sldMkLst>
          <pc:docMk/>
          <pc:sldMk cId="4280630951" sldId="336"/>
        </pc:sldMkLst>
        <pc:spChg chg="mod">
          <ac:chgData name="Jiří Gavor" userId="5b26f8c3-753f-426e-976a-28a1816c78b6" providerId="ADAL" clId="{F5EAEC0B-D001-4B61-AAE8-59B6A7BB0EBA}" dt="2024-03-25T12:54:50.613" v="2013" actId="6549"/>
          <ac:spMkLst>
            <pc:docMk/>
            <pc:sldMk cId="4280630951" sldId="336"/>
            <ac:spMk id="3074" creationId="{00000000-0000-0000-0000-000000000000}"/>
          </ac:spMkLst>
        </pc:spChg>
      </pc:sldChg>
      <pc:sldChg chg="modSp mod">
        <pc:chgData name="Jiří Gavor" userId="5b26f8c3-753f-426e-976a-28a1816c78b6" providerId="ADAL" clId="{F5EAEC0B-D001-4B61-AAE8-59B6A7BB0EBA}" dt="2024-03-25T13:10:59.319" v="2062" actId="255"/>
        <pc:sldMkLst>
          <pc:docMk/>
          <pc:sldMk cId="2515099305" sldId="357"/>
        </pc:sldMkLst>
        <pc:spChg chg="mod">
          <ac:chgData name="Jiří Gavor" userId="5b26f8c3-753f-426e-976a-28a1816c78b6" providerId="ADAL" clId="{F5EAEC0B-D001-4B61-AAE8-59B6A7BB0EBA}" dt="2024-03-25T13:10:59.319" v="2062" actId="255"/>
          <ac:spMkLst>
            <pc:docMk/>
            <pc:sldMk cId="2515099305" sldId="357"/>
            <ac:spMk id="3" creationId="{00000000-0000-0000-0000-000000000000}"/>
          </ac:spMkLst>
        </pc:spChg>
      </pc:sldChg>
      <pc:sldChg chg="modSp mod">
        <pc:chgData name="Jiří Gavor" userId="5b26f8c3-753f-426e-976a-28a1816c78b6" providerId="ADAL" clId="{F5EAEC0B-D001-4B61-AAE8-59B6A7BB0EBA}" dt="2024-03-25T14:02:07.990" v="2168" actId="2711"/>
        <pc:sldMkLst>
          <pc:docMk/>
          <pc:sldMk cId="4251040511" sldId="526"/>
        </pc:sldMkLst>
        <pc:spChg chg="mod">
          <ac:chgData name="Jiří Gavor" userId="5b26f8c3-753f-426e-976a-28a1816c78b6" providerId="ADAL" clId="{F5EAEC0B-D001-4B61-AAE8-59B6A7BB0EBA}" dt="2024-03-25T14:02:07.990" v="2168" actId="2711"/>
          <ac:spMkLst>
            <pc:docMk/>
            <pc:sldMk cId="4251040511" sldId="526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1T15:07:06.485" v="202" actId="20577"/>
          <ac:spMkLst>
            <pc:docMk/>
            <pc:sldMk cId="4251040511" sldId="526"/>
            <ac:spMk id="3" creationId="{00000000-0000-0000-0000-000000000000}"/>
          </ac:spMkLst>
        </pc:spChg>
      </pc:sldChg>
      <pc:sldChg chg="modSp mod">
        <pc:chgData name="Jiří Gavor" userId="5b26f8c3-753f-426e-976a-28a1816c78b6" providerId="ADAL" clId="{F5EAEC0B-D001-4B61-AAE8-59B6A7BB0EBA}" dt="2024-03-25T14:17:09.520" v="2270" actId="948"/>
        <pc:sldMkLst>
          <pc:docMk/>
          <pc:sldMk cId="3345828200" sldId="532"/>
        </pc:sldMkLst>
        <pc:spChg chg="mod">
          <ac:chgData name="Jiří Gavor" userId="5b26f8c3-753f-426e-976a-28a1816c78b6" providerId="ADAL" clId="{F5EAEC0B-D001-4B61-AAE8-59B6A7BB0EBA}" dt="2024-03-25T14:16:51.181" v="2268" actId="1076"/>
          <ac:spMkLst>
            <pc:docMk/>
            <pc:sldMk cId="3345828200" sldId="532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17:09.520" v="2270" actId="948"/>
          <ac:spMkLst>
            <pc:docMk/>
            <pc:sldMk cId="3345828200" sldId="532"/>
            <ac:spMk id="3" creationId="{00000000-0000-0000-0000-000000000000}"/>
          </ac:spMkLst>
        </pc:spChg>
      </pc:sldChg>
      <pc:sldChg chg="modSp mod">
        <pc:chgData name="Jiří Gavor" userId="5b26f8c3-753f-426e-976a-28a1816c78b6" providerId="ADAL" clId="{F5EAEC0B-D001-4B61-AAE8-59B6A7BB0EBA}" dt="2024-03-25T14:11:56.836" v="2226" actId="1076"/>
        <pc:sldMkLst>
          <pc:docMk/>
          <pc:sldMk cId="1065384787" sldId="539"/>
        </pc:sldMkLst>
        <pc:spChg chg="mod">
          <ac:chgData name="Jiří Gavor" userId="5b26f8c3-753f-426e-976a-28a1816c78b6" providerId="ADAL" clId="{F5EAEC0B-D001-4B61-AAE8-59B6A7BB0EBA}" dt="2024-03-25T14:11:56.836" v="2226" actId="1076"/>
          <ac:spMkLst>
            <pc:docMk/>
            <pc:sldMk cId="1065384787" sldId="539"/>
            <ac:spMk id="43013" creationId="{00000000-0000-0000-0000-000000000000}"/>
          </ac:spMkLst>
        </pc:spChg>
        <pc:picChg chg="mod">
          <ac:chgData name="Jiří Gavor" userId="5b26f8c3-753f-426e-976a-28a1816c78b6" providerId="ADAL" clId="{F5EAEC0B-D001-4B61-AAE8-59B6A7BB0EBA}" dt="2024-03-25T14:11:48.827" v="2225" actId="1076"/>
          <ac:picMkLst>
            <pc:docMk/>
            <pc:sldMk cId="1065384787" sldId="539"/>
            <ac:picMk id="3" creationId="{DEF80A50-9250-988C-A12B-7CBC539CC393}"/>
          </ac:picMkLst>
        </pc:picChg>
      </pc:sldChg>
      <pc:sldChg chg="addSp delSp modSp mod">
        <pc:chgData name="Jiří Gavor" userId="5b26f8c3-753f-426e-976a-28a1816c78b6" providerId="ADAL" clId="{F5EAEC0B-D001-4B61-AAE8-59B6A7BB0EBA}" dt="2024-03-25T14:07:59.634" v="2199" actId="1076"/>
        <pc:sldMkLst>
          <pc:docMk/>
          <pc:sldMk cId="2066686434" sldId="550"/>
        </pc:sldMkLst>
        <pc:spChg chg="mod">
          <ac:chgData name="Jiří Gavor" userId="5b26f8c3-753f-426e-976a-28a1816c78b6" providerId="ADAL" clId="{F5EAEC0B-D001-4B61-AAE8-59B6A7BB0EBA}" dt="2024-03-25T14:07:37.683" v="2195" actId="207"/>
          <ac:spMkLst>
            <pc:docMk/>
            <pc:sldMk cId="2066686434" sldId="550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07:45.906" v="2196" actId="1076"/>
          <ac:spMkLst>
            <pc:docMk/>
            <pc:sldMk cId="2066686434" sldId="550"/>
            <ac:spMk id="43013" creationId="{00000000-0000-0000-0000-000000000000}"/>
          </ac:spMkLst>
        </pc:spChg>
        <pc:picChg chg="del">
          <ac:chgData name="Jiří Gavor" userId="5b26f8c3-753f-426e-976a-28a1816c78b6" providerId="ADAL" clId="{F5EAEC0B-D001-4B61-AAE8-59B6A7BB0EBA}" dt="2024-03-25T08:43:44.141" v="290" actId="478"/>
          <ac:picMkLst>
            <pc:docMk/>
            <pc:sldMk cId="2066686434" sldId="550"/>
            <ac:picMk id="3" creationId="{6A789D98-AAA7-74FC-AA1B-7B8F930AB906}"/>
          </ac:picMkLst>
        </pc:picChg>
        <pc:picChg chg="add mod">
          <ac:chgData name="Jiří Gavor" userId="5b26f8c3-753f-426e-976a-28a1816c78b6" providerId="ADAL" clId="{F5EAEC0B-D001-4B61-AAE8-59B6A7BB0EBA}" dt="2024-03-25T14:07:59.634" v="2199" actId="1076"/>
          <ac:picMkLst>
            <pc:docMk/>
            <pc:sldMk cId="2066686434" sldId="550"/>
            <ac:picMk id="4" creationId="{0954708E-CE28-2A2A-BA9B-F706DC88919F}"/>
          </ac:picMkLst>
        </pc:picChg>
        <pc:picChg chg="add del mod">
          <ac:chgData name="Jiří Gavor" userId="5b26f8c3-753f-426e-976a-28a1816c78b6" providerId="ADAL" clId="{F5EAEC0B-D001-4B61-AAE8-59B6A7BB0EBA}" dt="2024-03-25T11:47:44.407" v="1391" actId="478"/>
          <ac:picMkLst>
            <pc:docMk/>
            <pc:sldMk cId="2066686434" sldId="550"/>
            <ac:picMk id="5" creationId="{F51569B0-A62C-32FD-8280-6BF89BFF0610}"/>
          </ac:picMkLst>
        </pc:picChg>
      </pc:sldChg>
      <pc:sldChg chg="modSp mod">
        <pc:chgData name="Jiří Gavor" userId="5b26f8c3-753f-426e-976a-28a1816c78b6" providerId="ADAL" clId="{F5EAEC0B-D001-4B61-AAE8-59B6A7BB0EBA}" dt="2024-03-25T14:12:19.667" v="2228" actId="1076"/>
        <pc:sldMkLst>
          <pc:docMk/>
          <pc:sldMk cId="1000858957" sldId="551"/>
        </pc:sldMkLst>
        <pc:spChg chg="mod">
          <ac:chgData name="Jiří Gavor" userId="5b26f8c3-753f-426e-976a-28a1816c78b6" providerId="ADAL" clId="{F5EAEC0B-D001-4B61-AAE8-59B6A7BB0EBA}" dt="2024-03-25T14:12:19.667" v="2228" actId="1076"/>
          <ac:spMkLst>
            <pc:docMk/>
            <pc:sldMk cId="1000858957" sldId="551"/>
            <ac:spMk id="2" creationId="{00000000-0000-0000-0000-000000000000}"/>
          </ac:spMkLst>
        </pc:spChg>
        <pc:picChg chg="mod">
          <ac:chgData name="Jiří Gavor" userId="5b26f8c3-753f-426e-976a-28a1816c78b6" providerId="ADAL" clId="{F5EAEC0B-D001-4B61-AAE8-59B6A7BB0EBA}" dt="2024-03-25T14:12:13.558" v="2227" actId="14100"/>
          <ac:picMkLst>
            <pc:docMk/>
            <pc:sldMk cId="1000858957" sldId="551"/>
            <ac:picMk id="11" creationId="{288DE1FA-EEB1-6E9A-CB57-4AFBBECB4BF1}"/>
          </ac:picMkLst>
        </pc:picChg>
      </pc:sldChg>
      <pc:sldChg chg="addSp delSp modSp mod">
        <pc:chgData name="Jiří Gavor" userId="5b26f8c3-753f-426e-976a-28a1816c78b6" providerId="ADAL" clId="{F5EAEC0B-D001-4B61-AAE8-59B6A7BB0EBA}" dt="2024-03-25T14:10:59.307" v="2215" actId="1076"/>
        <pc:sldMkLst>
          <pc:docMk/>
          <pc:sldMk cId="374061578" sldId="552"/>
        </pc:sldMkLst>
        <pc:spChg chg="mod">
          <ac:chgData name="Jiří Gavor" userId="5b26f8c3-753f-426e-976a-28a1816c78b6" providerId="ADAL" clId="{F5EAEC0B-D001-4B61-AAE8-59B6A7BB0EBA}" dt="2024-03-25T12:39:57.969" v="1853"/>
          <ac:spMkLst>
            <pc:docMk/>
            <pc:sldMk cId="374061578" sldId="552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10:59.307" v="2215" actId="1076"/>
          <ac:spMkLst>
            <pc:docMk/>
            <pc:sldMk cId="374061578" sldId="552"/>
            <ac:spMk id="43013" creationId="{00000000-0000-0000-0000-000000000000}"/>
          </ac:spMkLst>
        </pc:spChg>
        <pc:picChg chg="del">
          <ac:chgData name="Jiří Gavor" userId="5b26f8c3-753f-426e-976a-28a1816c78b6" providerId="ADAL" clId="{F5EAEC0B-D001-4B61-AAE8-59B6A7BB0EBA}" dt="2024-03-25T12:38:57.788" v="1810" actId="478"/>
          <ac:picMkLst>
            <pc:docMk/>
            <pc:sldMk cId="374061578" sldId="552"/>
            <ac:picMk id="3" creationId="{98BF59EB-AA92-23A7-6E15-CD5540878508}"/>
          </ac:picMkLst>
        </pc:picChg>
        <pc:picChg chg="add mod">
          <ac:chgData name="Jiří Gavor" userId="5b26f8c3-753f-426e-976a-28a1816c78b6" providerId="ADAL" clId="{F5EAEC0B-D001-4B61-AAE8-59B6A7BB0EBA}" dt="2024-03-25T14:10:56.475" v="2214" actId="1076"/>
          <ac:picMkLst>
            <pc:docMk/>
            <pc:sldMk cId="374061578" sldId="552"/>
            <ac:picMk id="4" creationId="{F5451A76-31B2-6192-E291-8818610CFF4E}"/>
          </ac:picMkLst>
        </pc:picChg>
      </pc:sldChg>
      <pc:sldChg chg="addSp delSp modSp mod">
        <pc:chgData name="Jiří Gavor" userId="5b26f8c3-753f-426e-976a-28a1816c78b6" providerId="ADAL" clId="{F5EAEC0B-D001-4B61-AAE8-59B6A7BB0EBA}" dt="2024-03-25T14:12:43.700" v="2233" actId="1076"/>
        <pc:sldMkLst>
          <pc:docMk/>
          <pc:sldMk cId="3409759223" sldId="562"/>
        </pc:sldMkLst>
        <pc:spChg chg="mod">
          <ac:chgData name="Jiří Gavor" userId="5b26f8c3-753f-426e-976a-28a1816c78b6" providerId="ADAL" clId="{F5EAEC0B-D001-4B61-AAE8-59B6A7BB0EBA}" dt="2024-03-25T12:44:12.333" v="1882" actId="20577"/>
          <ac:spMkLst>
            <pc:docMk/>
            <pc:sldMk cId="3409759223" sldId="562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12:43.700" v="2233" actId="1076"/>
          <ac:spMkLst>
            <pc:docMk/>
            <pc:sldMk cId="3409759223" sldId="562"/>
            <ac:spMk id="43013" creationId="{00000000-0000-0000-0000-000000000000}"/>
          </ac:spMkLst>
        </pc:spChg>
        <pc:picChg chg="add mod">
          <ac:chgData name="Jiří Gavor" userId="5b26f8c3-753f-426e-976a-28a1816c78b6" providerId="ADAL" clId="{F5EAEC0B-D001-4B61-AAE8-59B6A7BB0EBA}" dt="2024-03-25T14:12:38.604" v="2232" actId="1076"/>
          <ac:picMkLst>
            <pc:docMk/>
            <pc:sldMk cId="3409759223" sldId="562"/>
            <ac:picMk id="3" creationId="{66893D03-AB27-BC03-DE86-7421080E6B47}"/>
          </ac:picMkLst>
        </pc:picChg>
        <pc:picChg chg="del">
          <ac:chgData name="Jiří Gavor" userId="5b26f8c3-753f-426e-976a-28a1816c78b6" providerId="ADAL" clId="{F5EAEC0B-D001-4B61-AAE8-59B6A7BB0EBA}" dt="2024-03-25T12:43:10.995" v="1858" actId="478"/>
          <ac:picMkLst>
            <pc:docMk/>
            <pc:sldMk cId="3409759223" sldId="562"/>
            <ac:picMk id="5" creationId="{03B8F833-544F-BB41-E2D3-E2DB3FAD7334}"/>
          </ac:picMkLst>
        </pc:picChg>
      </pc:sldChg>
      <pc:sldChg chg="modSp mod">
        <pc:chgData name="Jiří Gavor" userId="5b26f8c3-753f-426e-976a-28a1816c78b6" providerId="ADAL" clId="{F5EAEC0B-D001-4B61-AAE8-59B6A7BB0EBA}" dt="2024-03-25T14:16:20.958" v="2264" actId="1076"/>
        <pc:sldMkLst>
          <pc:docMk/>
          <pc:sldMk cId="2410547507" sldId="563"/>
        </pc:sldMkLst>
        <pc:spChg chg="mod">
          <ac:chgData name="Jiří Gavor" userId="5b26f8c3-753f-426e-976a-28a1816c78b6" providerId="ADAL" clId="{F5EAEC0B-D001-4B61-AAE8-59B6A7BB0EBA}" dt="2024-03-25T14:14:40.197" v="2251" actId="948"/>
          <ac:spMkLst>
            <pc:docMk/>
            <pc:sldMk cId="2410547507" sldId="563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16:20.958" v="2264" actId="1076"/>
          <ac:spMkLst>
            <pc:docMk/>
            <pc:sldMk cId="2410547507" sldId="563"/>
            <ac:spMk id="43013" creationId="{00000000-0000-0000-0000-000000000000}"/>
          </ac:spMkLst>
        </pc:spChg>
        <pc:picChg chg="mod modCrop">
          <ac:chgData name="Jiří Gavor" userId="5b26f8c3-753f-426e-976a-28a1816c78b6" providerId="ADAL" clId="{F5EAEC0B-D001-4B61-AAE8-59B6A7BB0EBA}" dt="2024-03-25T14:16:16.101" v="2262" actId="1076"/>
          <ac:picMkLst>
            <pc:docMk/>
            <pc:sldMk cId="2410547507" sldId="563"/>
            <ac:picMk id="4" creationId="{89D99D97-938B-87F0-ACA3-467C087A3FB5}"/>
          </ac:picMkLst>
        </pc:picChg>
      </pc:sldChg>
      <pc:sldChg chg="modSp mod">
        <pc:chgData name="Jiří Gavor" userId="5b26f8c3-753f-426e-976a-28a1816c78b6" providerId="ADAL" clId="{F5EAEC0B-D001-4B61-AAE8-59B6A7BB0EBA}" dt="2024-03-25T14:20:16.056" v="2295" actId="1076"/>
        <pc:sldMkLst>
          <pc:docMk/>
          <pc:sldMk cId="276146653" sldId="564"/>
        </pc:sldMkLst>
        <pc:spChg chg="mod">
          <ac:chgData name="Jiří Gavor" userId="5b26f8c3-753f-426e-976a-28a1816c78b6" providerId="ADAL" clId="{F5EAEC0B-D001-4B61-AAE8-59B6A7BB0EBA}" dt="2024-03-25T14:20:09.447" v="2294" actId="948"/>
          <ac:spMkLst>
            <pc:docMk/>
            <pc:sldMk cId="276146653" sldId="564"/>
            <ac:spMk id="2" creationId="{00000000-0000-0000-0000-000000000000}"/>
          </ac:spMkLst>
        </pc:spChg>
        <pc:picChg chg="mod">
          <ac:chgData name="Jiří Gavor" userId="5b26f8c3-753f-426e-976a-28a1816c78b6" providerId="ADAL" clId="{F5EAEC0B-D001-4B61-AAE8-59B6A7BB0EBA}" dt="2024-03-25T14:20:16.056" v="2295" actId="1076"/>
          <ac:picMkLst>
            <pc:docMk/>
            <pc:sldMk cId="276146653" sldId="564"/>
            <ac:picMk id="4" creationId="{D97DC220-5C2E-598F-F8B7-64FA0AAFDD48}"/>
          </ac:picMkLst>
        </pc:picChg>
      </pc:sldChg>
      <pc:sldChg chg="addSp delSp modSp mod">
        <pc:chgData name="Jiří Gavor" userId="5b26f8c3-753f-426e-976a-28a1816c78b6" providerId="ADAL" clId="{F5EAEC0B-D001-4B61-AAE8-59B6A7BB0EBA}" dt="2024-03-25T21:04:50.277" v="2309" actId="22"/>
        <pc:sldMkLst>
          <pc:docMk/>
          <pc:sldMk cId="3819522258" sldId="565"/>
        </pc:sldMkLst>
        <pc:spChg chg="mod">
          <ac:chgData name="Jiří Gavor" userId="5b26f8c3-753f-426e-976a-28a1816c78b6" providerId="ADAL" clId="{F5EAEC0B-D001-4B61-AAE8-59B6A7BB0EBA}" dt="2024-03-25T14:18:21.374" v="2278" actId="948"/>
          <ac:spMkLst>
            <pc:docMk/>
            <pc:sldMk cId="3819522258" sldId="565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18:41.319" v="2283" actId="1076"/>
          <ac:spMkLst>
            <pc:docMk/>
            <pc:sldMk cId="3819522258" sldId="565"/>
            <ac:spMk id="43013" creationId="{00000000-0000-0000-0000-000000000000}"/>
          </ac:spMkLst>
        </pc:spChg>
        <pc:picChg chg="add del">
          <ac:chgData name="Jiří Gavor" userId="5b26f8c3-753f-426e-976a-28a1816c78b6" providerId="ADAL" clId="{F5EAEC0B-D001-4B61-AAE8-59B6A7BB0EBA}" dt="2024-03-25T21:03:57.977" v="2308" actId="478"/>
          <ac:picMkLst>
            <pc:docMk/>
            <pc:sldMk cId="3819522258" sldId="565"/>
            <ac:picMk id="4" creationId="{14DFFC54-A743-C6BE-40EA-43AFFA8C7B7E}"/>
          </ac:picMkLst>
        </pc:picChg>
        <pc:picChg chg="del mod">
          <ac:chgData name="Jiří Gavor" userId="5b26f8c3-753f-426e-976a-28a1816c78b6" providerId="ADAL" clId="{F5EAEC0B-D001-4B61-AAE8-59B6A7BB0EBA}" dt="2024-03-25T21:03:49.435" v="2306" actId="478"/>
          <ac:picMkLst>
            <pc:docMk/>
            <pc:sldMk cId="3819522258" sldId="565"/>
            <ac:picMk id="5" creationId="{B11D3B6E-BDD5-2E32-DBC6-21103BAC2113}"/>
          </ac:picMkLst>
        </pc:picChg>
        <pc:picChg chg="add">
          <ac:chgData name="Jiří Gavor" userId="5b26f8c3-753f-426e-976a-28a1816c78b6" providerId="ADAL" clId="{F5EAEC0B-D001-4B61-AAE8-59B6A7BB0EBA}" dt="2024-03-25T21:04:50.277" v="2309" actId="22"/>
          <ac:picMkLst>
            <pc:docMk/>
            <pc:sldMk cId="3819522258" sldId="565"/>
            <ac:picMk id="11" creationId="{9C2887D2-EBAA-178B-B3FA-ACBFE0AC04C3}"/>
          </ac:picMkLst>
        </pc:picChg>
      </pc:sldChg>
      <pc:sldChg chg="modSp mod">
        <pc:chgData name="Jiří Gavor" userId="5b26f8c3-753f-426e-976a-28a1816c78b6" providerId="ADAL" clId="{F5EAEC0B-D001-4B61-AAE8-59B6A7BB0EBA}" dt="2024-03-25T14:01:21.919" v="2167" actId="20577"/>
        <pc:sldMkLst>
          <pc:docMk/>
          <pc:sldMk cId="872261078" sldId="568"/>
        </pc:sldMkLst>
        <pc:spChg chg="mod">
          <ac:chgData name="Jiří Gavor" userId="5b26f8c3-753f-426e-976a-28a1816c78b6" providerId="ADAL" clId="{F5EAEC0B-D001-4B61-AAE8-59B6A7BB0EBA}" dt="2024-03-25T14:01:21.919" v="2167" actId="20577"/>
          <ac:spMkLst>
            <pc:docMk/>
            <pc:sldMk cId="872261078" sldId="568"/>
            <ac:spMk id="3" creationId="{0050E107-1617-8AA2-2840-DC4421E532AC}"/>
          </ac:spMkLst>
        </pc:spChg>
      </pc:sldChg>
      <pc:sldChg chg="modSp mod">
        <pc:chgData name="Jiří Gavor" userId="5b26f8c3-753f-426e-976a-28a1816c78b6" providerId="ADAL" clId="{F5EAEC0B-D001-4B61-AAE8-59B6A7BB0EBA}" dt="2024-03-26T08:12:43.196" v="2341" actId="20577"/>
        <pc:sldMkLst>
          <pc:docMk/>
          <pc:sldMk cId="4103971009" sldId="569"/>
        </pc:sldMkLst>
        <pc:spChg chg="mod">
          <ac:chgData name="Jiří Gavor" userId="5b26f8c3-753f-426e-976a-28a1816c78b6" providerId="ADAL" clId="{F5EAEC0B-D001-4B61-AAE8-59B6A7BB0EBA}" dt="2024-03-26T08:12:43.196" v="2341" actId="20577"/>
          <ac:spMkLst>
            <pc:docMk/>
            <pc:sldMk cId="4103971009" sldId="569"/>
            <ac:spMk id="3" creationId="{48CA58A5-892E-D064-044B-F58C05C2E9EC}"/>
          </ac:spMkLst>
        </pc:spChg>
      </pc:sldChg>
      <pc:sldChg chg="addSp delSp modSp mod">
        <pc:chgData name="Jiří Gavor" userId="5b26f8c3-753f-426e-976a-28a1816c78b6" providerId="ADAL" clId="{F5EAEC0B-D001-4B61-AAE8-59B6A7BB0EBA}" dt="2024-03-25T21:07:20.616" v="2314" actId="14100"/>
        <pc:sldMkLst>
          <pc:docMk/>
          <pc:sldMk cId="2725184794" sldId="570"/>
        </pc:sldMkLst>
        <pc:spChg chg="mod">
          <ac:chgData name="Jiří Gavor" userId="5b26f8c3-753f-426e-976a-28a1816c78b6" providerId="ADAL" clId="{F5EAEC0B-D001-4B61-AAE8-59B6A7BB0EBA}" dt="2024-03-25T14:18:54.143" v="2284" actId="1076"/>
          <ac:spMkLst>
            <pc:docMk/>
            <pc:sldMk cId="2725184794" sldId="570"/>
            <ac:spMk id="43013" creationId="{A1728445-10C0-94C6-042F-F23C763A5E4F}"/>
          </ac:spMkLst>
        </pc:spChg>
        <pc:picChg chg="add mod">
          <ac:chgData name="Jiří Gavor" userId="5b26f8c3-753f-426e-976a-28a1816c78b6" providerId="ADAL" clId="{F5EAEC0B-D001-4B61-AAE8-59B6A7BB0EBA}" dt="2024-03-25T21:07:20.616" v="2314" actId="14100"/>
          <ac:picMkLst>
            <pc:docMk/>
            <pc:sldMk cId="2725184794" sldId="570"/>
            <ac:picMk id="4" creationId="{26541300-D1D4-132D-5977-731FFE7ECA57}"/>
          </ac:picMkLst>
        </pc:picChg>
        <pc:picChg chg="del mod">
          <ac:chgData name="Jiří Gavor" userId="5b26f8c3-753f-426e-976a-28a1816c78b6" providerId="ADAL" clId="{F5EAEC0B-D001-4B61-AAE8-59B6A7BB0EBA}" dt="2024-03-25T21:07:05.387" v="2310" actId="478"/>
          <ac:picMkLst>
            <pc:docMk/>
            <pc:sldMk cId="2725184794" sldId="570"/>
            <ac:picMk id="5" creationId="{60A5F5A3-A430-5EA6-B735-4F7F28B2C882}"/>
          </ac:picMkLst>
        </pc:picChg>
      </pc:sldChg>
      <pc:sldChg chg="addSp delSp modSp mod">
        <pc:chgData name="Jiří Gavor" userId="5b26f8c3-753f-426e-976a-28a1816c78b6" providerId="ADAL" clId="{F5EAEC0B-D001-4B61-AAE8-59B6A7BB0EBA}" dt="2024-03-25T16:05:14.880" v="2305" actId="14100"/>
        <pc:sldMkLst>
          <pc:docMk/>
          <pc:sldMk cId="3837073308" sldId="571"/>
        </pc:sldMkLst>
        <pc:spChg chg="mod">
          <ac:chgData name="Jiří Gavor" userId="5b26f8c3-753f-426e-976a-28a1816c78b6" providerId="ADAL" clId="{F5EAEC0B-D001-4B61-AAE8-59B6A7BB0EBA}" dt="2024-03-25T14:19:29.901" v="2291" actId="1076"/>
          <ac:spMkLst>
            <pc:docMk/>
            <pc:sldMk cId="3837073308" sldId="571"/>
            <ac:spMk id="2" creationId="{4F52D5A4-3FBD-E851-BC4B-867C30F36BD4}"/>
          </ac:spMkLst>
        </pc:spChg>
        <pc:spChg chg="mod">
          <ac:chgData name="Jiří Gavor" userId="5b26f8c3-753f-426e-976a-28a1816c78b6" providerId="ADAL" clId="{F5EAEC0B-D001-4B61-AAE8-59B6A7BB0EBA}" dt="2024-03-25T14:19:41.568" v="2293" actId="1076"/>
          <ac:spMkLst>
            <pc:docMk/>
            <pc:sldMk cId="3837073308" sldId="571"/>
            <ac:spMk id="43013" creationId="{89FE2816-8D80-6E4A-B7BD-35E2B0CC521B}"/>
          </ac:spMkLst>
        </pc:spChg>
        <pc:picChg chg="add mod">
          <ac:chgData name="Jiří Gavor" userId="5b26f8c3-753f-426e-976a-28a1816c78b6" providerId="ADAL" clId="{F5EAEC0B-D001-4B61-AAE8-59B6A7BB0EBA}" dt="2024-03-25T16:05:14.880" v="2305" actId="14100"/>
          <ac:picMkLst>
            <pc:docMk/>
            <pc:sldMk cId="3837073308" sldId="571"/>
            <ac:picMk id="4" creationId="{B0B1A806-EA81-F319-AFE4-94210122B2D5}"/>
          </ac:picMkLst>
        </pc:picChg>
        <pc:picChg chg="del mod">
          <ac:chgData name="Jiří Gavor" userId="5b26f8c3-753f-426e-976a-28a1816c78b6" providerId="ADAL" clId="{F5EAEC0B-D001-4B61-AAE8-59B6A7BB0EBA}" dt="2024-03-25T16:04:57.196" v="2302" actId="478"/>
          <ac:picMkLst>
            <pc:docMk/>
            <pc:sldMk cId="3837073308" sldId="571"/>
            <ac:picMk id="5" creationId="{01C7A2C2-2458-F4E7-7922-09CFED3C2F71}"/>
          </ac:picMkLst>
        </pc:picChg>
      </pc:sldChg>
      <pc:sldChg chg="modSp add mod">
        <pc:chgData name="Jiří Gavor" userId="5b26f8c3-753f-426e-976a-28a1816c78b6" providerId="ADAL" clId="{F5EAEC0B-D001-4B61-AAE8-59B6A7BB0EBA}" dt="2024-03-26T08:19:56.395" v="2357" actId="6549"/>
        <pc:sldMkLst>
          <pc:docMk/>
          <pc:sldMk cId="3639456983" sldId="572"/>
        </pc:sldMkLst>
        <pc:spChg chg="mod">
          <ac:chgData name="Jiří Gavor" userId="5b26f8c3-753f-426e-976a-28a1816c78b6" providerId="ADAL" clId="{F5EAEC0B-D001-4B61-AAE8-59B6A7BB0EBA}" dt="2024-03-26T08:19:56.395" v="2357" actId="6549"/>
          <ac:spMkLst>
            <pc:docMk/>
            <pc:sldMk cId="3639456983" sldId="572"/>
            <ac:spMk id="3" creationId="{00000000-0000-0000-0000-000000000000}"/>
          </ac:spMkLst>
        </pc:spChg>
      </pc:sldChg>
      <pc:sldChg chg="addSp modSp add mod">
        <pc:chgData name="Jiří Gavor" userId="5b26f8c3-753f-426e-976a-28a1816c78b6" providerId="ADAL" clId="{F5EAEC0B-D001-4B61-AAE8-59B6A7BB0EBA}" dt="2024-03-25T14:17:35.862" v="2275" actId="1076"/>
        <pc:sldMkLst>
          <pc:docMk/>
          <pc:sldMk cId="2205092437" sldId="573"/>
        </pc:sldMkLst>
        <pc:spChg chg="mod">
          <ac:chgData name="Jiří Gavor" userId="5b26f8c3-753f-426e-976a-28a1816c78b6" providerId="ADAL" clId="{F5EAEC0B-D001-4B61-AAE8-59B6A7BB0EBA}" dt="2024-03-25T13:09:50.454" v="2060" actId="255"/>
          <ac:spMkLst>
            <pc:docMk/>
            <pc:sldMk cId="2205092437" sldId="573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3:10:01.263" v="2061" actId="14100"/>
          <ac:spMkLst>
            <pc:docMk/>
            <pc:sldMk cId="2205092437" sldId="573"/>
            <ac:spMk id="3" creationId="{00000000-0000-0000-0000-000000000000}"/>
          </ac:spMkLst>
        </pc:spChg>
        <pc:picChg chg="add mod">
          <ac:chgData name="Jiří Gavor" userId="5b26f8c3-753f-426e-976a-28a1816c78b6" providerId="ADAL" clId="{F5EAEC0B-D001-4B61-AAE8-59B6A7BB0EBA}" dt="2024-03-25T14:17:35.862" v="2275" actId="1076"/>
          <ac:picMkLst>
            <pc:docMk/>
            <pc:sldMk cId="2205092437" sldId="573"/>
            <ac:picMk id="5" creationId="{0A8A9564-B78B-C2B6-695E-402F74D96ABE}"/>
          </ac:picMkLst>
        </pc:picChg>
      </pc:sldChg>
      <pc:sldChg chg="addSp delSp modSp add mod">
        <pc:chgData name="Jiří Gavor" userId="5b26f8c3-753f-426e-976a-28a1816c78b6" providerId="ADAL" clId="{F5EAEC0B-D001-4B61-AAE8-59B6A7BB0EBA}" dt="2024-03-25T14:22:34.369" v="2299" actId="1076"/>
        <pc:sldMkLst>
          <pc:docMk/>
          <pc:sldMk cId="1829302460" sldId="574"/>
        </pc:sldMkLst>
        <pc:spChg chg="mod">
          <ac:chgData name="Jiří Gavor" userId="5b26f8c3-753f-426e-976a-28a1816c78b6" providerId="ADAL" clId="{F5EAEC0B-D001-4B61-AAE8-59B6A7BB0EBA}" dt="2024-03-25T13:08:09.822" v="2058" actId="255"/>
          <ac:spMkLst>
            <pc:docMk/>
            <pc:sldMk cId="1829302460" sldId="574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22:34.369" v="2299" actId="1076"/>
          <ac:spMkLst>
            <pc:docMk/>
            <pc:sldMk cId="1829302460" sldId="574"/>
            <ac:spMk id="43013" creationId="{00000000-0000-0000-0000-000000000000}"/>
          </ac:spMkLst>
        </pc:spChg>
        <pc:picChg chg="del">
          <ac:chgData name="Jiří Gavor" userId="5b26f8c3-753f-426e-976a-28a1816c78b6" providerId="ADAL" clId="{F5EAEC0B-D001-4B61-AAE8-59B6A7BB0EBA}" dt="2024-03-25T11:26:03.163" v="1064" actId="478"/>
          <ac:picMkLst>
            <pc:docMk/>
            <pc:sldMk cId="1829302460" sldId="574"/>
            <ac:picMk id="3" creationId="{6A789D98-AAA7-74FC-AA1B-7B8F930AB906}"/>
          </ac:picMkLst>
        </pc:picChg>
        <pc:picChg chg="add mod">
          <ac:chgData name="Jiří Gavor" userId="5b26f8c3-753f-426e-976a-28a1816c78b6" providerId="ADAL" clId="{F5EAEC0B-D001-4B61-AAE8-59B6A7BB0EBA}" dt="2024-03-25T14:10:12.715" v="2210" actId="1076"/>
          <ac:picMkLst>
            <pc:docMk/>
            <pc:sldMk cId="1829302460" sldId="574"/>
            <ac:picMk id="5" creationId="{3F3DD8B7-D1DA-25E4-56DF-905D15857939}"/>
          </ac:picMkLst>
        </pc:picChg>
      </pc:sldChg>
      <pc:sldChg chg="modSp add del mod">
        <pc:chgData name="Jiří Gavor" userId="5b26f8c3-753f-426e-976a-28a1816c78b6" providerId="ADAL" clId="{F5EAEC0B-D001-4B61-AAE8-59B6A7BB0EBA}" dt="2024-03-25T08:43:31.208" v="288" actId="47"/>
        <pc:sldMkLst>
          <pc:docMk/>
          <pc:sldMk cId="2448402194" sldId="574"/>
        </pc:sldMkLst>
        <pc:spChg chg="mod">
          <ac:chgData name="Jiří Gavor" userId="5b26f8c3-753f-426e-976a-28a1816c78b6" providerId="ADAL" clId="{F5EAEC0B-D001-4B61-AAE8-59B6A7BB0EBA}" dt="2024-03-25T08:43:18.208" v="287" actId="6549"/>
          <ac:spMkLst>
            <pc:docMk/>
            <pc:sldMk cId="2448402194" sldId="574"/>
            <ac:spMk id="3" creationId="{48CA58A5-892E-D064-044B-F58C05C2E9EC}"/>
          </ac:spMkLst>
        </pc:spChg>
      </pc:sldChg>
      <pc:sldChg chg="addSp delSp modSp add mod ord">
        <pc:chgData name="Jiří Gavor" userId="5b26f8c3-753f-426e-976a-28a1816c78b6" providerId="ADAL" clId="{F5EAEC0B-D001-4B61-AAE8-59B6A7BB0EBA}" dt="2024-03-25T14:08:19.962" v="2201" actId="1076"/>
        <pc:sldMkLst>
          <pc:docMk/>
          <pc:sldMk cId="3588221949" sldId="575"/>
        </pc:sldMkLst>
        <pc:spChg chg="mod">
          <ac:chgData name="Jiří Gavor" userId="5b26f8c3-753f-426e-976a-28a1816c78b6" providerId="ADAL" clId="{F5EAEC0B-D001-4B61-AAE8-59B6A7BB0EBA}" dt="2024-03-25T09:07:38.035" v="552" actId="20577"/>
          <ac:spMkLst>
            <pc:docMk/>
            <pc:sldMk cId="3588221949" sldId="575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09:05:10.193" v="447" actId="6549"/>
          <ac:spMkLst>
            <pc:docMk/>
            <pc:sldMk cId="3588221949" sldId="575"/>
            <ac:spMk id="43013" creationId="{00000000-0000-0000-0000-000000000000}"/>
          </ac:spMkLst>
        </pc:spChg>
        <pc:picChg chg="add mod">
          <ac:chgData name="Jiří Gavor" userId="5b26f8c3-753f-426e-976a-28a1816c78b6" providerId="ADAL" clId="{F5EAEC0B-D001-4B61-AAE8-59B6A7BB0EBA}" dt="2024-03-25T14:08:19.962" v="2201" actId="1076"/>
          <ac:picMkLst>
            <pc:docMk/>
            <pc:sldMk cId="3588221949" sldId="575"/>
            <ac:picMk id="4" creationId="{36BAD9F5-B271-BECF-54D5-03B739812774}"/>
          </ac:picMkLst>
        </pc:picChg>
        <pc:picChg chg="del">
          <ac:chgData name="Jiří Gavor" userId="5b26f8c3-753f-426e-976a-28a1816c78b6" providerId="ADAL" clId="{F5EAEC0B-D001-4B61-AAE8-59B6A7BB0EBA}" dt="2024-03-25T09:04:52.717" v="436" actId="478"/>
          <ac:picMkLst>
            <pc:docMk/>
            <pc:sldMk cId="3588221949" sldId="575"/>
            <ac:picMk id="5" creationId="{F51569B0-A62C-32FD-8280-6BF89BFF0610}"/>
          </ac:picMkLst>
        </pc:picChg>
      </pc:sldChg>
      <pc:sldChg chg="addSp delSp modSp add mod ord">
        <pc:chgData name="Jiří Gavor" userId="5b26f8c3-753f-426e-976a-28a1816c78b6" providerId="ADAL" clId="{F5EAEC0B-D001-4B61-AAE8-59B6A7BB0EBA}" dt="2024-03-25T14:22:11.560" v="2298" actId="1076"/>
        <pc:sldMkLst>
          <pc:docMk/>
          <pc:sldMk cId="2021227134" sldId="576"/>
        </pc:sldMkLst>
        <pc:spChg chg="mod">
          <ac:chgData name="Jiří Gavor" userId="5b26f8c3-753f-426e-976a-28a1816c78b6" providerId="ADAL" clId="{F5EAEC0B-D001-4B61-AAE8-59B6A7BB0EBA}" dt="2024-03-25T14:00:01.669" v="2162" actId="948"/>
          <ac:spMkLst>
            <pc:docMk/>
            <pc:sldMk cId="2021227134" sldId="576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22:11.560" v="2298" actId="1076"/>
          <ac:spMkLst>
            <pc:docMk/>
            <pc:sldMk cId="2021227134" sldId="576"/>
            <ac:spMk id="43013" creationId="{00000000-0000-0000-0000-000000000000}"/>
          </ac:spMkLst>
        </pc:spChg>
        <pc:picChg chg="add mod">
          <ac:chgData name="Jiří Gavor" userId="5b26f8c3-753f-426e-976a-28a1816c78b6" providerId="ADAL" clId="{F5EAEC0B-D001-4B61-AAE8-59B6A7BB0EBA}" dt="2024-03-25T14:00:09.951" v="2164" actId="1076"/>
          <ac:picMkLst>
            <pc:docMk/>
            <pc:sldMk cId="2021227134" sldId="576"/>
            <ac:picMk id="4" creationId="{5D7297D8-8E99-A3BF-4AEC-00A83C42527E}"/>
          </ac:picMkLst>
        </pc:picChg>
        <pc:picChg chg="del">
          <ac:chgData name="Jiří Gavor" userId="5b26f8c3-753f-426e-976a-28a1816c78b6" providerId="ADAL" clId="{F5EAEC0B-D001-4B61-AAE8-59B6A7BB0EBA}" dt="2024-03-25T09:37:35.695" v="559" actId="478"/>
          <ac:picMkLst>
            <pc:docMk/>
            <pc:sldMk cId="2021227134" sldId="576"/>
            <ac:picMk id="5" creationId="{F51569B0-A62C-32FD-8280-6BF89BFF0610}"/>
          </ac:picMkLst>
        </pc:picChg>
        <pc:picChg chg="add del">
          <ac:chgData name="Jiří Gavor" userId="5b26f8c3-753f-426e-976a-28a1816c78b6" providerId="ADAL" clId="{F5EAEC0B-D001-4B61-AAE8-59B6A7BB0EBA}" dt="2024-03-25T10:02:32.362" v="711" actId="22"/>
          <ac:picMkLst>
            <pc:docMk/>
            <pc:sldMk cId="2021227134" sldId="576"/>
            <ac:picMk id="11" creationId="{5F7D9456-9BFE-6EF5-CCBD-77306869BA3C}"/>
          </ac:picMkLst>
        </pc:picChg>
      </pc:sldChg>
      <pc:sldChg chg="delSp add del mod">
        <pc:chgData name="Jiří Gavor" userId="5b26f8c3-753f-426e-976a-28a1816c78b6" providerId="ADAL" clId="{F5EAEC0B-D001-4B61-AAE8-59B6A7BB0EBA}" dt="2024-03-25T09:37:22.740" v="555" actId="47"/>
        <pc:sldMkLst>
          <pc:docMk/>
          <pc:sldMk cId="3399168371" sldId="576"/>
        </pc:sldMkLst>
        <pc:picChg chg="del">
          <ac:chgData name="Jiří Gavor" userId="5b26f8c3-753f-426e-976a-28a1816c78b6" providerId="ADAL" clId="{F5EAEC0B-D001-4B61-AAE8-59B6A7BB0EBA}" dt="2024-03-25T09:36:56.958" v="554" actId="478"/>
          <ac:picMkLst>
            <pc:docMk/>
            <pc:sldMk cId="3399168371" sldId="576"/>
            <ac:picMk id="4" creationId="{36BAD9F5-B271-BECF-54D5-03B739812774}"/>
          </ac:picMkLst>
        </pc:picChg>
      </pc:sldChg>
      <pc:sldChg chg="addSp modSp add mod ord">
        <pc:chgData name="Jiří Gavor" userId="5b26f8c3-753f-426e-976a-28a1816c78b6" providerId="ADAL" clId="{F5EAEC0B-D001-4B61-AAE8-59B6A7BB0EBA}" dt="2024-03-25T14:09:31.117" v="2207" actId="403"/>
        <pc:sldMkLst>
          <pc:docMk/>
          <pc:sldMk cId="3377226284" sldId="577"/>
        </pc:sldMkLst>
        <pc:spChg chg="mod">
          <ac:chgData name="Jiří Gavor" userId="5b26f8c3-753f-426e-976a-28a1816c78b6" providerId="ADAL" clId="{F5EAEC0B-D001-4B61-AAE8-59B6A7BB0EBA}" dt="2024-03-25T14:09:31.117" v="2207" actId="403"/>
          <ac:spMkLst>
            <pc:docMk/>
            <pc:sldMk cId="3377226284" sldId="577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0:15:32.665" v="1028" actId="21"/>
          <ac:spMkLst>
            <pc:docMk/>
            <pc:sldMk cId="3377226284" sldId="577"/>
            <ac:spMk id="3" creationId="{00000000-0000-0000-0000-000000000000}"/>
          </ac:spMkLst>
        </pc:spChg>
        <pc:picChg chg="add mod">
          <ac:chgData name="Jiří Gavor" userId="5b26f8c3-753f-426e-976a-28a1816c78b6" providerId="ADAL" clId="{F5EAEC0B-D001-4B61-AAE8-59B6A7BB0EBA}" dt="2024-03-25T14:09:20.922" v="2206" actId="1076"/>
          <ac:picMkLst>
            <pc:docMk/>
            <pc:sldMk cId="3377226284" sldId="577"/>
            <ac:picMk id="5" creationId="{323EFB37-B159-F33B-E2A8-92DC78B47F5A}"/>
          </ac:picMkLst>
        </pc:picChg>
      </pc:sldChg>
      <pc:sldChg chg="addSp delSp modSp add mod">
        <pc:chgData name="Jiří Gavor" userId="5b26f8c3-753f-426e-976a-28a1816c78b6" providerId="ADAL" clId="{F5EAEC0B-D001-4B61-AAE8-59B6A7BB0EBA}" dt="2024-03-25T14:23:20.224" v="2301" actId="1076"/>
        <pc:sldMkLst>
          <pc:docMk/>
          <pc:sldMk cId="3298672861" sldId="578"/>
        </pc:sldMkLst>
        <pc:spChg chg="mod">
          <ac:chgData name="Jiří Gavor" userId="5b26f8c3-753f-426e-976a-28a1816c78b6" providerId="ADAL" clId="{F5EAEC0B-D001-4B61-AAE8-59B6A7BB0EBA}" dt="2024-03-25T12:36:54.515" v="1769"/>
          <ac:spMkLst>
            <pc:docMk/>
            <pc:sldMk cId="3298672861" sldId="578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23:20.224" v="2301" actId="1076"/>
          <ac:spMkLst>
            <pc:docMk/>
            <pc:sldMk cId="3298672861" sldId="578"/>
            <ac:spMk id="43013" creationId="{00000000-0000-0000-0000-000000000000}"/>
          </ac:spMkLst>
        </pc:spChg>
        <pc:picChg chg="del">
          <ac:chgData name="Jiří Gavor" userId="5b26f8c3-753f-426e-976a-28a1816c78b6" providerId="ADAL" clId="{F5EAEC0B-D001-4B61-AAE8-59B6A7BB0EBA}" dt="2024-03-25T12:36:18.205" v="1715" actId="478"/>
          <ac:picMkLst>
            <pc:docMk/>
            <pc:sldMk cId="3298672861" sldId="578"/>
            <ac:picMk id="3" creationId="{6A789D98-AAA7-74FC-AA1B-7B8F930AB906}"/>
          </ac:picMkLst>
        </pc:picChg>
        <pc:picChg chg="add mod">
          <ac:chgData name="Jiří Gavor" userId="5b26f8c3-753f-426e-976a-28a1816c78b6" providerId="ADAL" clId="{F5EAEC0B-D001-4B61-AAE8-59B6A7BB0EBA}" dt="2024-03-25T12:37:49.753" v="1808" actId="14100"/>
          <ac:picMkLst>
            <pc:docMk/>
            <pc:sldMk cId="3298672861" sldId="578"/>
            <ac:picMk id="4" creationId="{1B28AC56-2F8C-6FFC-4DF5-543B2116E7E4}"/>
          </ac:picMkLst>
        </pc:picChg>
      </pc:sldChg>
      <pc:sldChg chg="modSp add mod ord">
        <pc:chgData name="Jiří Gavor" userId="5b26f8c3-753f-426e-976a-28a1816c78b6" providerId="ADAL" clId="{F5EAEC0B-D001-4B61-AAE8-59B6A7BB0EBA}" dt="2024-03-25T14:21:30.025" v="2297" actId="20577"/>
        <pc:sldMkLst>
          <pc:docMk/>
          <pc:sldMk cId="1496491470" sldId="579"/>
        </pc:sldMkLst>
        <pc:spChg chg="mod">
          <ac:chgData name="Jiří Gavor" userId="5b26f8c3-753f-426e-976a-28a1816c78b6" providerId="ADAL" clId="{F5EAEC0B-D001-4B61-AAE8-59B6A7BB0EBA}" dt="2024-03-25T14:04:34.258" v="2180" actId="404"/>
          <ac:spMkLst>
            <pc:docMk/>
            <pc:sldMk cId="1496491470" sldId="579"/>
            <ac:spMk id="2" creationId="{316C8403-FE85-B284-4707-F850833B8275}"/>
          </ac:spMkLst>
        </pc:spChg>
        <pc:spChg chg="mod">
          <ac:chgData name="Jiří Gavor" userId="5b26f8c3-753f-426e-976a-28a1816c78b6" providerId="ADAL" clId="{F5EAEC0B-D001-4B61-AAE8-59B6A7BB0EBA}" dt="2024-03-25T14:21:30.025" v="2297" actId="20577"/>
          <ac:spMkLst>
            <pc:docMk/>
            <pc:sldMk cId="1496491470" sldId="579"/>
            <ac:spMk id="3" creationId="{0050E107-1617-8AA2-2840-DC4421E532AC}"/>
          </ac:spMkLst>
        </pc:spChg>
      </pc:sldChg>
      <pc:sldChg chg="addSp delSp modSp add del mod">
        <pc:chgData name="Jiří Gavor" userId="5b26f8c3-753f-426e-976a-28a1816c78b6" providerId="ADAL" clId="{F5EAEC0B-D001-4B61-AAE8-59B6A7BB0EBA}" dt="2024-03-25T11:49:10.019" v="1417" actId="47"/>
        <pc:sldMkLst>
          <pc:docMk/>
          <pc:sldMk cId="167019667" sldId="580"/>
        </pc:sldMkLst>
        <pc:spChg chg="mod">
          <ac:chgData name="Jiří Gavor" userId="5b26f8c3-753f-426e-976a-28a1816c78b6" providerId="ADAL" clId="{F5EAEC0B-D001-4B61-AAE8-59B6A7BB0EBA}" dt="2024-03-25T11:44:41.046" v="1329" actId="6549"/>
          <ac:spMkLst>
            <pc:docMk/>
            <pc:sldMk cId="167019667" sldId="580"/>
            <ac:spMk id="2" creationId="{316C8403-FE85-B284-4707-F850833B8275}"/>
          </ac:spMkLst>
        </pc:spChg>
        <pc:spChg chg="add del mod">
          <ac:chgData name="Jiří Gavor" userId="5b26f8c3-753f-426e-976a-28a1816c78b6" providerId="ADAL" clId="{F5EAEC0B-D001-4B61-AAE8-59B6A7BB0EBA}" dt="2024-03-25T11:44:16.550" v="1300"/>
          <ac:spMkLst>
            <pc:docMk/>
            <pc:sldMk cId="167019667" sldId="580"/>
            <ac:spMk id="3" creationId="{0050E107-1617-8AA2-2840-DC4421E532AC}"/>
          </ac:spMkLst>
        </pc:spChg>
        <pc:spChg chg="add mod">
          <ac:chgData name="Jiří Gavor" userId="5b26f8c3-753f-426e-976a-28a1816c78b6" providerId="ADAL" clId="{F5EAEC0B-D001-4B61-AAE8-59B6A7BB0EBA}" dt="2024-03-25T11:44:16.550" v="1300"/>
          <ac:spMkLst>
            <pc:docMk/>
            <pc:sldMk cId="167019667" sldId="580"/>
            <ac:spMk id="5" creationId="{397E0543-281C-9A57-1D7B-8B000F579A82}"/>
          </ac:spMkLst>
        </pc:spChg>
        <pc:graphicFrameChg chg="add mod">
          <ac:chgData name="Jiří Gavor" userId="5b26f8c3-753f-426e-976a-28a1816c78b6" providerId="ADAL" clId="{F5EAEC0B-D001-4B61-AAE8-59B6A7BB0EBA}" dt="2024-03-25T11:44:06.145" v="1299"/>
          <ac:graphicFrameMkLst>
            <pc:docMk/>
            <pc:sldMk cId="167019667" sldId="580"/>
            <ac:graphicFrameMk id="4" creationId="{24B3084F-D883-D0B9-B7E2-F7DCDF7801AE}"/>
          </ac:graphicFrameMkLst>
        </pc:graphicFrameChg>
        <pc:picChg chg="add del mod">
          <ac:chgData name="Jiří Gavor" userId="5b26f8c3-753f-426e-976a-28a1816c78b6" providerId="ADAL" clId="{F5EAEC0B-D001-4B61-AAE8-59B6A7BB0EBA}" dt="2024-03-25T11:46:48.742" v="1333" actId="478"/>
          <ac:picMkLst>
            <pc:docMk/>
            <pc:sldMk cId="167019667" sldId="580"/>
            <ac:picMk id="11" creationId="{15ECF883-5EE6-C6D4-65B3-544049E42A80}"/>
          </ac:picMkLst>
        </pc:picChg>
      </pc:sldChg>
      <pc:sldChg chg="add del">
        <pc:chgData name="Jiří Gavor" userId="5b26f8c3-753f-426e-976a-28a1816c78b6" providerId="ADAL" clId="{F5EAEC0B-D001-4B61-AAE8-59B6A7BB0EBA}" dt="2024-03-25T11:33:54.595" v="1173" actId="47"/>
        <pc:sldMkLst>
          <pc:docMk/>
          <pc:sldMk cId="902725459" sldId="580"/>
        </pc:sldMkLst>
      </pc:sldChg>
      <pc:sldChg chg="modSp add mod">
        <pc:chgData name="Jiří Gavor" userId="5b26f8c3-753f-426e-976a-28a1816c78b6" providerId="ADAL" clId="{F5EAEC0B-D001-4B61-AAE8-59B6A7BB0EBA}" dt="2024-03-25T14:08:33.690" v="2202" actId="1076"/>
        <pc:sldMkLst>
          <pc:docMk/>
          <pc:sldMk cId="4167401936" sldId="581"/>
        </pc:sldMkLst>
        <pc:spChg chg="mod">
          <ac:chgData name="Jiří Gavor" userId="5b26f8c3-753f-426e-976a-28a1816c78b6" providerId="ADAL" clId="{F5EAEC0B-D001-4B61-AAE8-59B6A7BB0EBA}" dt="2024-03-25T14:08:33.690" v="2202" actId="1076"/>
          <ac:spMkLst>
            <pc:docMk/>
            <pc:sldMk cId="4167401936" sldId="581"/>
            <ac:spMk id="43013" creationId="{00000000-0000-0000-0000-000000000000}"/>
          </ac:spMkLst>
        </pc:spChg>
      </pc:sldChg>
      <pc:sldChg chg="modSp add mod">
        <pc:chgData name="Jiří Gavor" userId="5b26f8c3-753f-426e-976a-28a1816c78b6" providerId="ADAL" clId="{F5EAEC0B-D001-4B61-AAE8-59B6A7BB0EBA}" dt="2024-03-25T14:05:44.058" v="2187" actId="948"/>
        <pc:sldMkLst>
          <pc:docMk/>
          <pc:sldMk cId="2904933773" sldId="582"/>
        </pc:sldMkLst>
        <pc:spChg chg="mod">
          <ac:chgData name="Jiří Gavor" userId="5b26f8c3-753f-426e-976a-28a1816c78b6" providerId="ADAL" clId="{F5EAEC0B-D001-4B61-AAE8-59B6A7BB0EBA}" dt="2024-03-25T14:04:59.922" v="2183" actId="207"/>
          <ac:spMkLst>
            <pc:docMk/>
            <pc:sldMk cId="2904933773" sldId="582"/>
            <ac:spMk id="2" creationId="{316C8403-FE85-B284-4707-F850833B8275}"/>
          </ac:spMkLst>
        </pc:spChg>
        <pc:spChg chg="mod">
          <ac:chgData name="Jiří Gavor" userId="5b26f8c3-753f-426e-976a-28a1816c78b6" providerId="ADAL" clId="{F5EAEC0B-D001-4B61-AAE8-59B6A7BB0EBA}" dt="2024-03-25T14:05:44.058" v="2187" actId="948"/>
          <ac:spMkLst>
            <pc:docMk/>
            <pc:sldMk cId="2904933773" sldId="582"/>
            <ac:spMk id="3" creationId="{0050E107-1617-8AA2-2840-DC4421E532AC}"/>
          </ac:spMkLst>
        </pc:spChg>
      </pc:sldChg>
      <pc:sldChg chg="modSp add mod">
        <pc:chgData name="Jiří Gavor" userId="5b26f8c3-753f-426e-976a-28a1816c78b6" providerId="ADAL" clId="{F5EAEC0B-D001-4B61-AAE8-59B6A7BB0EBA}" dt="2024-03-25T14:11:33.498" v="2222" actId="1076"/>
        <pc:sldMkLst>
          <pc:docMk/>
          <pc:sldMk cId="3978617708" sldId="583"/>
        </pc:sldMkLst>
        <pc:spChg chg="mod">
          <ac:chgData name="Jiří Gavor" userId="5b26f8c3-753f-426e-976a-28a1816c78b6" providerId="ADAL" clId="{F5EAEC0B-D001-4B61-AAE8-59B6A7BB0EBA}" dt="2024-03-25T14:11:33.498" v="2222" actId="1076"/>
          <ac:spMkLst>
            <pc:docMk/>
            <pc:sldMk cId="3978617708" sldId="583"/>
            <ac:spMk id="43013" creationId="{00000000-0000-0000-0000-000000000000}"/>
          </ac:spMkLst>
        </pc:spChg>
        <pc:picChg chg="mod">
          <ac:chgData name="Jiří Gavor" userId="5b26f8c3-753f-426e-976a-28a1816c78b6" providerId="ADAL" clId="{F5EAEC0B-D001-4B61-AAE8-59B6A7BB0EBA}" dt="2024-03-25T14:11:29.260" v="2221" actId="1076"/>
          <ac:picMkLst>
            <pc:docMk/>
            <pc:sldMk cId="3978617708" sldId="583"/>
            <ac:picMk id="3" creationId="{98BF59EB-AA92-23A7-6E15-CD5540878508}"/>
          </ac:picMkLst>
        </pc:picChg>
      </pc:sldChg>
      <pc:sldChg chg="addSp delSp modSp add mod">
        <pc:chgData name="Jiří Gavor" userId="5b26f8c3-753f-426e-976a-28a1816c78b6" providerId="ADAL" clId="{F5EAEC0B-D001-4B61-AAE8-59B6A7BB0EBA}" dt="2024-03-25T14:13:47.380" v="2244" actId="1076"/>
        <pc:sldMkLst>
          <pc:docMk/>
          <pc:sldMk cId="2451601766" sldId="584"/>
        </pc:sldMkLst>
        <pc:spChg chg="mod">
          <ac:chgData name="Jiří Gavor" userId="5b26f8c3-753f-426e-976a-28a1816c78b6" providerId="ADAL" clId="{F5EAEC0B-D001-4B61-AAE8-59B6A7BB0EBA}" dt="2024-03-25T14:13:47.380" v="2244" actId="1076"/>
          <ac:spMkLst>
            <pc:docMk/>
            <pc:sldMk cId="2451601766" sldId="584"/>
            <ac:spMk id="2" creationId="{00000000-0000-0000-0000-000000000000}"/>
          </ac:spMkLst>
        </pc:spChg>
        <pc:spChg chg="del mod">
          <ac:chgData name="Jiří Gavor" userId="5b26f8c3-753f-426e-976a-28a1816c78b6" providerId="ADAL" clId="{F5EAEC0B-D001-4B61-AAE8-59B6A7BB0EBA}" dt="2024-03-25T14:13:29.077" v="2238" actId="478"/>
          <ac:spMkLst>
            <pc:docMk/>
            <pc:sldMk cId="2451601766" sldId="584"/>
            <ac:spMk id="43013" creationId="{00000000-0000-0000-0000-000000000000}"/>
          </ac:spMkLst>
        </pc:spChg>
        <pc:picChg chg="add mod">
          <ac:chgData name="Jiří Gavor" userId="5b26f8c3-753f-426e-976a-28a1816c78b6" providerId="ADAL" clId="{F5EAEC0B-D001-4B61-AAE8-59B6A7BB0EBA}" dt="2024-03-25T14:13:43.605" v="2243" actId="1076"/>
          <ac:picMkLst>
            <pc:docMk/>
            <pc:sldMk cId="2451601766" sldId="584"/>
            <ac:picMk id="3" creationId="{BFA81870-80FA-A9D3-F4A7-C3B9FC899672}"/>
          </ac:picMkLst>
        </pc:picChg>
        <pc:picChg chg="del">
          <ac:chgData name="Jiří Gavor" userId="5b26f8c3-753f-426e-976a-28a1816c78b6" providerId="ADAL" clId="{F5EAEC0B-D001-4B61-AAE8-59B6A7BB0EBA}" dt="2024-03-25T12:45:06.300" v="1888" actId="478"/>
          <ac:picMkLst>
            <pc:docMk/>
            <pc:sldMk cId="2451601766" sldId="584"/>
            <ac:picMk id="5" creationId="{03B8F833-544F-BB41-E2D3-E2DB3FAD7334}"/>
          </ac:picMkLst>
        </pc:picChg>
      </pc:sldChg>
      <pc:sldChg chg="modSp add mod">
        <pc:chgData name="Jiří Gavor" userId="5b26f8c3-753f-426e-976a-28a1816c78b6" providerId="ADAL" clId="{F5EAEC0B-D001-4B61-AAE8-59B6A7BB0EBA}" dt="2024-03-25T14:14:15.485" v="2249" actId="1076"/>
        <pc:sldMkLst>
          <pc:docMk/>
          <pc:sldMk cId="3219683648" sldId="585"/>
        </pc:sldMkLst>
        <pc:spChg chg="mod">
          <ac:chgData name="Jiří Gavor" userId="5b26f8c3-753f-426e-976a-28a1816c78b6" providerId="ADAL" clId="{F5EAEC0B-D001-4B61-AAE8-59B6A7BB0EBA}" dt="2024-03-25T13:09:19.183" v="2059" actId="255"/>
          <ac:spMkLst>
            <pc:docMk/>
            <pc:sldMk cId="3219683648" sldId="585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5T14:14:15.485" v="2249" actId="1076"/>
          <ac:spMkLst>
            <pc:docMk/>
            <pc:sldMk cId="3219683648" sldId="585"/>
            <ac:spMk id="43013" creationId="{00000000-0000-0000-0000-000000000000}"/>
          </ac:spMkLst>
        </pc:spChg>
        <pc:picChg chg="mod">
          <ac:chgData name="Jiří Gavor" userId="5b26f8c3-753f-426e-976a-28a1816c78b6" providerId="ADAL" clId="{F5EAEC0B-D001-4B61-AAE8-59B6A7BB0EBA}" dt="2024-03-25T14:14:09.493" v="2248" actId="1076"/>
          <ac:picMkLst>
            <pc:docMk/>
            <pc:sldMk cId="3219683648" sldId="585"/>
            <ac:picMk id="5" creationId="{03B8F833-544F-BB41-E2D3-E2DB3FAD7334}"/>
          </ac:picMkLst>
        </pc:picChg>
      </pc:sldChg>
      <pc:sldChg chg="addSp delSp modSp add mod">
        <pc:chgData name="Jiří Gavor" userId="5b26f8c3-753f-426e-976a-28a1816c78b6" providerId="ADAL" clId="{F5EAEC0B-D001-4B61-AAE8-59B6A7BB0EBA}" dt="2024-03-25T14:07:11.532" v="2193" actId="948"/>
        <pc:sldMkLst>
          <pc:docMk/>
          <pc:sldMk cId="4106227773" sldId="586"/>
        </pc:sldMkLst>
        <pc:spChg chg="mod">
          <ac:chgData name="Jiří Gavor" userId="5b26f8c3-753f-426e-976a-28a1816c78b6" providerId="ADAL" clId="{F5EAEC0B-D001-4B61-AAE8-59B6A7BB0EBA}" dt="2024-03-25T14:06:10.139" v="2188" actId="403"/>
          <ac:spMkLst>
            <pc:docMk/>
            <pc:sldMk cId="4106227773" sldId="586"/>
            <ac:spMk id="2" creationId="{316C8403-FE85-B284-4707-F850833B8275}"/>
          </ac:spMkLst>
        </pc:spChg>
        <pc:spChg chg="mod">
          <ac:chgData name="Jiří Gavor" userId="5b26f8c3-753f-426e-976a-28a1816c78b6" providerId="ADAL" clId="{F5EAEC0B-D001-4B61-AAE8-59B6A7BB0EBA}" dt="2024-03-25T14:07:11.532" v="2193" actId="948"/>
          <ac:spMkLst>
            <pc:docMk/>
            <pc:sldMk cId="4106227773" sldId="586"/>
            <ac:spMk id="3" creationId="{0050E107-1617-8AA2-2840-DC4421E532AC}"/>
          </ac:spMkLst>
        </pc:spChg>
        <pc:spChg chg="add del">
          <ac:chgData name="Jiří Gavor" userId="5b26f8c3-753f-426e-976a-28a1816c78b6" providerId="ADAL" clId="{F5EAEC0B-D001-4B61-AAE8-59B6A7BB0EBA}" dt="2024-03-25T13:21:37.846" v="2132" actId="22"/>
          <ac:spMkLst>
            <pc:docMk/>
            <pc:sldMk cId="4106227773" sldId="586"/>
            <ac:spMk id="5" creationId="{34ED51C3-0972-E158-155C-006823D32FE5}"/>
          </ac:spMkLst>
        </pc:spChg>
        <pc:spChg chg="add del">
          <ac:chgData name="Jiří Gavor" userId="5b26f8c3-753f-426e-976a-28a1816c78b6" providerId="ADAL" clId="{F5EAEC0B-D001-4B61-AAE8-59B6A7BB0EBA}" dt="2024-03-25T13:21:57.758" v="2134" actId="22"/>
          <ac:spMkLst>
            <pc:docMk/>
            <pc:sldMk cId="4106227773" sldId="586"/>
            <ac:spMk id="11" creationId="{86BD8F8A-F375-4D5D-6FCB-BB41CE81B5A2}"/>
          </ac:spMkLst>
        </pc:spChg>
      </pc:sldChg>
      <pc:sldChg chg="addSp modSp add mod">
        <pc:chgData name="Jiří Gavor" userId="5b26f8c3-753f-426e-976a-28a1816c78b6" providerId="ADAL" clId="{F5EAEC0B-D001-4B61-AAE8-59B6A7BB0EBA}" dt="2024-03-25T13:26:48.054" v="2158"/>
        <pc:sldMkLst>
          <pc:docMk/>
          <pc:sldMk cId="3609453358" sldId="587"/>
        </pc:sldMkLst>
        <pc:spChg chg="mod">
          <ac:chgData name="Jiří Gavor" userId="5b26f8c3-753f-426e-976a-28a1816c78b6" providerId="ADAL" clId="{F5EAEC0B-D001-4B61-AAE8-59B6A7BB0EBA}" dt="2024-03-25T13:24:54.428" v="2152" actId="255"/>
          <ac:spMkLst>
            <pc:docMk/>
            <pc:sldMk cId="3609453358" sldId="587"/>
            <ac:spMk id="2" creationId="{316C8403-FE85-B284-4707-F850833B8275}"/>
          </ac:spMkLst>
        </pc:spChg>
        <pc:spChg chg="mod">
          <ac:chgData name="Jiří Gavor" userId="5b26f8c3-753f-426e-976a-28a1816c78b6" providerId="ADAL" clId="{F5EAEC0B-D001-4B61-AAE8-59B6A7BB0EBA}" dt="2024-03-25T13:25:41.128" v="2156"/>
          <ac:spMkLst>
            <pc:docMk/>
            <pc:sldMk cId="3609453358" sldId="587"/>
            <ac:spMk id="3" creationId="{0050E107-1617-8AA2-2840-DC4421E532AC}"/>
          </ac:spMkLst>
        </pc:spChg>
        <pc:graphicFrameChg chg="add mod">
          <ac:chgData name="Jiří Gavor" userId="5b26f8c3-753f-426e-976a-28a1816c78b6" providerId="ADAL" clId="{F5EAEC0B-D001-4B61-AAE8-59B6A7BB0EBA}" dt="2024-03-25T13:25:58.931" v="2157"/>
          <ac:graphicFrameMkLst>
            <pc:docMk/>
            <pc:sldMk cId="3609453358" sldId="587"/>
            <ac:graphicFrameMk id="4" creationId="{64B411B9-DB03-7151-DA6B-3528C76C58DF}"/>
          </ac:graphicFrameMkLst>
        </pc:graphicFrameChg>
        <pc:graphicFrameChg chg="add mod">
          <ac:chgData name="Jiří Gavor" userId="5b26f8c3-753f-426e-976a-28a1816c78b6" providerId="ADAL" clId="{F5EAEC0B-D001-4B61-AAE8-59B6A7BB0EBA}" dt="2024-03-25T13:26:48.054" v="2158"/>
          <ac:graphicFrameMkLst>
            <pc:docMk/>
            <pc:sldMk cId="3609453358" sldId="587"/>
            <ac:graphicFrameMk id="5" creationId="{45A679E7-6CA3-2803-86E6-C5D1E49A5539}"/>
          </ac:graphicFrameMkLst>
        </pc:graphicFrameChg>
      </pc:sldChg>
      <pc:sldChg chg="addSp delSp modSp add mod">
        <pc:chgData name="Jiří Gavor" userId="5b26f8c3-753f-426e-976a-28a1816c78b6" providerId="ADAL" clId="{F5EAEC0B-D001-4B61-AAE8-59B6A7BB0EBA}" dt="2024-03-26T08:28:12.670" v="2534" actId="20577"/>
        <pc:sldMkLst>
          <pc:docMk/>
          <pc:sldMk cId="340962563" sldId="588"/>
        </pc:sldMkLst>
        <pc:spChg chg="mod">
          <ac:chgData name="Jiří Gavor" userId="5b26f8c3-753f-426e-976a-28a1816c78b6" providerId="ADAL" clId="{F5EAEC0B-D001-4B61-AAE8-59B6A7BB0EBA}" dt="2024-03-26T08:28:12.670" v="2534" actId="20577"/>
          <ac:spMkLst>
            <pc:docMk/>
            <pc:sldMk cId="340962563" sldId="588"/>
            <ac:spMk id="2" creationId="{00000000-0000-0000-0000-000000000000}"/>
          </ac:spMkLst>
        </pc:spChg>
        <pc:spChg chg="mod">
          <ac:chgData name="Jiří Gavor" userId="5b26f8c3-753f-426e-976a-28a1816c78b6" providerId="ADAL" clId="{F5EAEC0B-D001-4B61-AAE8-59B6A7BB0EBA}" dt="2024-03-26T08:27:39.235" v="2510"/>
          <ac:spMkLst>
            <pc:docMk/>
            <pc:sldMk cId="340962563" sldId="588"/>
            <ac:spMk id="43013" creationId="{00000000-0000-0000-0000-000000000000}"/>
          </ac:spMkLst>
        </pc:spChg>
        <pc:picChg chg="add mod">
          <ac:chgData name="Jiří Gavor" userId="5b26f8c3-753f-426e-976a-28a1816c78b6" providerId="ADAL" clId="{F5EAEC0B-D001-4B61-AAE8-59B6A7BB0EBA}" dt="2024-03-26T08:26:33.927" v="2457" actId="14100"/>
          <ac:picMkLst>
            <pc:docMk/>
            <pc:sldMk cId="340962563" sldId="588"/>
            <ac:picMk id="3" creationId="{378E00B3-C15B-01FB-88BF-200DC36C2227}"/>
          </ac:picMkLst>
        </pc:picChg>
        <pc:picChg chg="del">
          <ac:chgData name="Jiří Gavor" userId="5b26f8c3-753f-426e-976a-28a1816c78b6" providerId="ADAL" clId="{F5EAEC0B-D001-4B61-AAE8-59B6A7BB0EBA}" dt="2024-03-26T08:25:34.304" v="2452" actId="478"/>
          <ac:picMkLst>
            <pc:docMk/>
            <pc:sldMk cId="340962563" sldId="588"/>
            <ac:picMk id="4" creationId="{89D99D97-938B-87F0-ACA3-467C087A3FB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zena-my.sharepoint.com/personal/gavor_ena_cz/Documents/Dokumenty/Pracovni/clanky-konference/WPC/Gra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78-47F7-A51B-1B8E4BB16F6F}"/>
              </c:ext>
            </c:extLst>
          </c:dPt>
          <c:dPt>
            <c:idx val="1"/>
            <c:invertIfNegative val="0"/>
            <c:bubble3D val="0"/>
            <c:spPr>
              <a:solidFill>
                <a:srgbClr val="2D57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8-47F7-A51B-1B8E4BB16F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List1!$F$9:$F$10</c:f>
              <c:strCache>
                <c:ptCount val="2"/>
                <c:pt idx="0">
                  <c:v>OZE</c:v>
                </c:pt>
                <c:pt idx="1">
                  <c:v>CO2</c:v>
                </c:pt>
              </c:strCache>
            </c:strRef>
          </c:cat>
          <c:val>
            <c:numRef>
              <c:f>List1!$G$9:$G$10</c:f>
              <c:numCache>
                <c:formatCode>0%</c:formatCode>
                <c:ptCount val="2"/>
                <c:pt idx="0">
                  <c:v>0.27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8-47F7-A51B-1B8E4BB16F6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78-47F7-A51B-1B8E4BB16F6F}"/>
              </c:ext>
            </c:extLst>
          </c:dPt>
          <c:dPt>
            <c:idx val="1"/>
            <c:invertIfNegative val="0"/>
            <c:bubble3D val="0"/>
            <c:spPr>
              <a:solidFill>
                <a:srgbClr val="2D57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C78-47F7-A51B-1B8E4BB16F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List1!$F$9:$F$10</c:f>
              <c:strCache>
                <c:ptCount val="2"/>
                <c:pt idx="0">
                  <c:v>OZE</c:v>
                </c:pt>
                <c:pt idx="1">
                  <c:v>CO2</c:v>
                </c:pt>
              </c:strCache>
            </c:strRef>
          </c:cat>
          <c:val>
            <c:numRef>
              <c:f>List1!$H$9:$H$10</c:f>
              <c:numCache>
                <c:formatCode>0%</c:formatCode>
                <c:ptCount val="2"/>
                <c:pt idx="0" formatCode="0.00%">
                  <c:v>0.42499999999999999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78-47F7-A51B-1B8E4BB16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8372991"/>
        <c:axId val="987354943"/>
      </c:barChart>
      <c:catAx>
        <c:axId val="98837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7354943"/>
        <c:crosses val="autoZero"/>
        <c:auto val="1"/>
        <c:lblAlgn val="ctr"/>
        <c:lblOffset val="100"/>
        <c:noMultiLvlLbl val="0"/>
      </c:catAx>
      <c:valAx>
        <c:axId val="98735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37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1F-49BE-A45B-7B8B1C2A4BA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1F-49BE-A45B-7B8B1C2A4BAE}"/>
              </c:ext>
            </c:extLst>
          </c:dPt>
          <c:dLbls>
            <c:dLbl>
              <c:idx val="0"/>
              <c:layout>
                <c:manualLayout>
                  <c:x val="-0.26005424321959753"/>
                  <c:y val="-0.220107903178769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NG</a:t>
                    </a:r>
                  </a:p>
                  <a:p>
                    <a:pPr>
                      <a:defRPr sz="16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41,4 MJ/m</a:t>
                    </a:r>
                    <a:r>
                      <a:rPr lang="en-US" sz="1600" baseline="30000">
                        <a:solidFill>
                          <a:sysClr val="windowText" lastClr="000000"/>
                        </a:solidFill>
                      </a:rPr>
                      <a:t>3</a:t>
                    </a: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endParaRPr lang="en-US" sz="16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9733158355205"/>
                      <c:h val="0.219482780998529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A1F-49BE-A45B-7B8B1C2A4BAE}"/>
                </c:ext>
              </c:extLst>
            </c:dLbl>
            <c:dLbl>
              <c:idx val="1"/>
              <c:layout>
                <c:manualLayout>
                  <c:x val="0.20692672790901137"/>
                  <c:y val="9.62233887430737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9311AD-7C61-45A1-8BB3-73C5B6F67B10}" type="CATEGORYNAME">
                      <a:rPr lang="en-US" sz="1600">
                        <a:solidFill>
                          <a:sysClr val="windowText" lastClr="000000"/>
                        </a:solidFill>
                      </a:rPr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[NÁZEV KATEGORIE]</a:t>
                    </a:fld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
H</a:t>
                    </a:r>
                    <a:r>
                      <a:rPr lang="en-US" sz="1600" baseline="-25000">
                        <a:solidFill>
                          <a:sysClr val="windowText" lastClr="000000"/>
                        </a:solidFill>
                      </a:rPr>
                      <a:t>2</a:t>
                    </a:r>
                  </a:p>
                  <a:p>
                    <a:pPr>
                      <a:defRPr sz="16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12,8 MJ/m</a:t>
                    </a:r>
                    <a:r>
                      <a:rPr lang="en-US" sz="1600" strike="noStrike" baseline="30000">
                        <a:solidFill>
                          <a:sysClr val="windowText" lastClr="000000"/>
                        </a:solidFill>
                      </a:rPr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11111111111109"/>
                      <c:h val="0.32856481481481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1F-49BE-A45B-7B8B1C2A4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List1!$B$12</c:f>
              <c:numCache>
                <c:formatCode>General</c:formatCode>
                <c:ptCount val="1"/>
              </c:numCache>
            </c:numRef>
          </c:cat>
          <c:val>
            <c:numRef>
              <c:f>List1!$C$8:$C$9</c:f>
              <c:numCache>
                <c:formatCode>General</c:formatCode>
                <c:ptCount val="2"/>
                <c:pt idx="0">
                  <c:v>41.4</c:v>
                </c:pt>
                <c:pt idx="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1F-49BE-A45B-7B8B1C2A4BA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1B-41CE-93C4-579C7D7FD57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B-41CE-93C4-579C7D7FD570}"/>
              </c:ext>
            </c:extLst>
          </c:dPt>
          <c:dLbls>
            <c:dLbl>
              <c:idx val="0"/>
              <c:layout>
                <c:manualLayout>
                  <c:x val="-0.22719094488188976"/>
                  <c:y val="0.215123213764946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NG</a:t>
                    </a:r>
                  </a:p>
                  <a:p>
                    <a:pPr>
                      <a:defRPr sz="16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53 MJ/kg
</a:t>
                    </a:r>
                    <a:endParaRPr lang="en-US" sz="16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9733158355205"/>
                      <c:h val="0.219482780998529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51B-41CE-93C4-579C7D7FD570}"/>
                </c:ext>
              </c:extLst>
            </c:dLbl>
            <c:dLbl>
              <c:idx val="1"/>
              <c:layout>
                <c:manualLayout>
                  <c:x val="0.30831550743657044"/>
                  <c:y val="-0.175595290172061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9311AD-7C61-45A1-8BB3-73C5B6F67B10}" type="CATEGORYNAME">
                      <a:rPr lang="en-US" sz="1600">
                        <a:solidFill>
                          <a:sysClr val="windowText" lastClr="000000"/>
                        </a:solidFill>
                      </a:rPr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[NÁZEV KATEGORIE]</a:t>
                    </a:fld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
H</a:t>
                    </a:r>
                    <a:r>
                      <a:rPr lang="en-US" sz="1600" baseline="-25000">
                        <a:solidFill>
                          <a:sysClr val="windowText" lastClr="000000"/>
                        </a:solidFill>
                      </a:rPr>
                      <a:t>2</a:t>
                    </a:r>
                  </a:p>
                  <a:p>
                    <a:pPr>
                      <a:defRPr sz="16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142 MJ/kg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55555555555548"/>
                      <c:h val="0.347083333333333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1B-41CE-93C4-579C7D7FD5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'List1 (2)'!$B$12</c:f>
              <c:numCache>
                <c:formatCode>General</c:formatCode>
                <c:ptCount val="1"/>
              </c:numCache>
            </c:numRef>
          </c:cat>
          <c:val>
            <c:numRef>
              <c:f>'List1 (2)'!$C$8:$C$9</c:f>
              <c:numCache>
                <c:formatCode>General</c:formatCode>
                <c:ptCount val="2"/>
                <c:pt idx="0">
                  <c:v>53</c:v>
                </c:pt>
                <c:pt idx="1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1B-41CE-93C4-579C7D7FD57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E5E9A-AA98-4FA6-B28C-E46B77692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76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387BCE-1E23-44E8-805E-BA86BCD1C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8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7208361-FB86-412E-9E92-CA9876FB5E68}" type="slidenum">
              <a:rPr lang="en-GB" sz="1200" smtClean="0"/>
              <a:pPr/>
              <a:t>1</a:t>
            </a:fld>
            <a:endParaRPr lang="en-GB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61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10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16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0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24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63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8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17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19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3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98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20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42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4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89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50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04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0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6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85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39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29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7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E978-6082-2E4B-FD96-F574F3F7B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A60E17-A724-6639-EADD-92841336E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E3ED84-9D3E-033F-B12F-C1E0CCF4F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A69172-D5E3-DCA0-B1A8-B0708EC1C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2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53626-7951-7473-BBB8-A10C3B2F8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A6BDCE-2882-BB4B-2498-5CBF23D6D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5F5F511-A8AB-0882-9538-6C4692700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5EFD24-3A6B-1660-2992-3FB98B9FE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30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0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F3875-B931-86D1-A86C-9A0C8A698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5418DD-F305-5F74-03A6-64F142A07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AF6B19-EB30-8393-8824-C98C86677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D40A14-FB69-0848-5ED8-7A9639241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29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61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17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8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57D6C-EAC2-2124-E0D0-A54BCC0B2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0B0DCCF-6249-DFCC-038F-DC7591673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EDEAB2D-B4CF-305C-186B-9561A33D1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9A248F-820A-6C6A-7405-F4173C398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7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9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 userDrawn="1"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20784"/>
          <a:stretch>
            <a:fillRect/>
          </a:stretch>
        </p:blipFill>
        <p:spPr bwMode="auto">
          <a:xfrm>
            <a:off x="0" y="0"/>
            <a:ext cx="914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8100">
            <a:solidFill>
              <a:srgbClr val="2D5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143000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GB" noProof="0"/>
              <a:t>Klepnutím lze upravit styl předlohy nadpisů.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11575"/>
            <a:ext cx="8077200" cy="914400"/>
          </a:xfrm>
        </p:spPr>
        <p:txBody>
          <a:bodyPr/>
          <a:lstStyle>
            <a:lvl1pPr marL="0" indent="0" algn="ctr">
              <a:lnSpc>
                <a:spcPts val="2600"/>
              </a:lnSpc>
              <a:spcBef>
                <a:spcPct val="0"/>
              </a:spcBef>
              <a:buFontTx/>
              <a:buNone/>
              <a:defRPr sz="3500"/>
            </a:lvl1pPr>
          </a:lstStyle>
          <a:p>
            <a:pPr lvl="0"/>
            <a:r>
              <a:rPr lang="en-GB" noProof="0"/>
              <a:t>Klepnutím lze upravit styl předlohy podnadpisů.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4508500"/>
            <a:ext cx="8077200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ts val="2300"/>
              </a:lnSpc>
              <a:spcBef>
                <a:spcPct val="20000"/>
              </a:spcBef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6063" y="620713"/>
            <a:ext cx="2020887" cy="55514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620713"/>
            <a:ext cx="5910263" cy="55514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2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56587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44500" y="876976"/>
            <a:ext cx="8256588" cy="47777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77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9792" y="6309320"/>
            <a:ext cx="6054725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1341438"/>
            <a:ext cx="39624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624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Německo bez jaderných elektráren. A co Česko? - Praha, 31.5.2010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2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9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8B7F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41438"/>
            <a:ext cx="8077200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8077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00800"/>
            <a:ext cx="605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57861"/>
          <a:stretch>
            <a:fillRect/>
          </a:stretch>
        </p:blipFill>
        <p:spPr bwMode="auto">
          <a:xfrm>
            <a:off x="0" y="6181725"/>
            <a:ext cx="2339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Line 19"/>
          <p:cNvSpPr>
            <a:spLocks noChangeShapeType="1"/>
          </p:cNvSpPr>
          <p:nvPr userDrawn="1"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38100">
            <a:solidFill>
              <a:srgbClr val="2D5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7" r:id="rId2"/>
    <p:sldLayoutId id="2147483748" r:id="rId3"/>
    <p:sldLayoutId id="2147483749" r:id="rId4"/>
    <p:sldLayoutId id="2147483750" r:id="rId5"/>
    <p:sldLayoutId id="2147483757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8" r:id="rId12"/>
  </p:sldLayoutIdLst>
  <p:hf sldNum="0" hdr="0" dt="0"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190500" indent="-190500" algn="l" rtl="0" eaLnBrk="0" fontAlgn="base" hangingPunct="0">
        <a:lnSpc>
          <a:spcPts val="2200"/>
        </a:lnSpc>
        <a:spcBef>
          <a:spcPts val="800"/>
        </a:spcBef>
        <a:spcAft>
          <a:spcPts val="2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49325" indent="-188913" algn="l" rtl="0" eaLnBrk="0" fontAlgn="base" hangingPunct="0">
        <a:spcBef>
          <a:spcPts val="300"/>
        </a:spcBef>
        <a:spcAft>
          <a:spcPts val="300"/>
        </a:spcAft>
        <a:buChar char="•"/>
        <a:defRPr sz="2000">
          <a:solidFill>
            <a:schemeClr val="tx1"/>
          </a:solidFill>
          <a:latin typeface="+mn-lt"/>
        </a:defRPr>
      </a:lvl3pPr>
      <a:lvl4pPr marL="1328738" indent="-188913" algn="l" rtl="0" eaLnBrk="0" fontAlgn="base" hangingPunct="0">
        <a:spcBef>
          <a:spcPts val="300"/>
        </a:spcBef>
        <a:spcAft>
          <a:spcPts val="300"/>
        </a:spcAft>
        <a:buChar char="–"/>
        <a:defRPr sz="1900">
          <a:solidFill>
            <a:schemeClr val="tx1"/>
          </a:solidFill>
          <a:latin typeface="+mn-lt"/>
        </a:defRPr>
      </a:lvl4pPr>
      <a:lvl5pPr marL="17097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5pPr>
      <a:lvl6pPr marL="21669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6pPr>
      <a:lvl7pPr marL="26241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7pPr>
      <a:lvl8pPr marL="30813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8pPr>
      <a:lvl9pPr marL="35385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ceskenoviny.cz/zpravy/tezba-uhli-loni-v-cr-mezirocne-klesla-o-15-procent-vytezilo-se-30-milionu-tun/2485117" TargetMode="External"/><Relationship Id="rId7" Type="http://schemas.openxmlformats.org/officeDocument/2006/relationships/hyperlink" Target="https://ekonomickydenik.cz/nova-energeticka-koncepce-pocita-s-rychlym-odklonem-od-fosilnich-paliv-az-petinu-elektriny-budeme-dovaz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eznamzpravy.cz/clanek/ekonomika-firmy-fosilni-baroni-se-ptaji-co-kdyz-nas-proud-prestane-vydelavat-pred-rokem-2033-245412#dop_ab_variant=0&amp;dop_source_zone_name=zpravy.sznhp.box&amp;source=hp&amp;seq_no=3&amp;utm_campaign=abtest241_shrnuti_llm_varA&amp;utm_medium=z-boxiku&amp;utm_source=www.seznam.cz" TargetMode="External"/><Relationship Id="rId5" Type="http://schemas.openxmlformats.org/officeDocument/2006/relationships/hyperlink" Target="https://www.seznamzpravy.cz/clanek/ekonomika-firmy-cesko-se-bez-tykacova-uhli-obejde-s-lavinou-ale-muze-nastat-problem-246967#dop_ab_variant=0&amp;dop_source_zone_name=zpravy.sznhp.box&amp;source=hp&amp;seq_no=3&amp;utm_campaign=abtest241_shrnuti_llm_varA&amp;utm_medium=z-boxiku&amp;utm_source=www.seznam.cz" TargetMode="External"/><Relationship Id="rId4" Type="http://schemas.openxmlformats.org/officeDocument/2006/relationships/hyperlink" Target="https://www.seznamzpravy.cz/clanek/nazory-komentare-komentar-prvni-uhelne-elektrarny-jdou-ke-dnu-ale-nastesti-je-to-jedno-246959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n.nova.cz/zpravodajstvi/clanek/546290-eu-stanovila-termin-kdy-chce-zakazat-vytapeni-domovu-plyn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000240"/>
            <a:ext cx="8568951" cy="164307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Perspektiva české energetiky</a:t>
            </a:r>
            <a:b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nejistých časech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661248"/>
            <a:ext cx="9143998" cy="7207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b="1" dirty="0"/>
              <a:t>Mahenova knihovna, Brno</a:t>
            </a:r>
          </a:p>
          <a:p>
            <a:r>
              <a:rPr lang="cs-CZ" sz="2000" b="1" dirty="0"/>
              <a:t>27.3.2024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8"/>
            <a:ext cx="4414107" cy="14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76129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214818"/>
            <a:ext cx="91439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spcAft>
                <a:spcPts val="2000"/>
              </a:spcAft>
            </a:pPr>
            <a:r>
              <a:rPr lang="cs-CZ" sz="2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Jiří Gavor</a:t>
            </a:r>
          </a:p>
        </p:txBody>
      </p:sp>
      <p:sp>
        <p:nvSpPr>
          <p:cNvPr id="2" name="Obdélník 1"/>
          <p:cNvSpPr/>
          <p:nvPr/>
        </p:nvSpPr>
        <p:spPr>
          <a:xfrm>
            <a:off x="3143240" y="4786322"/>
            <a:ext cx="36724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600" b="1" kern="0" dirty="0">
                <a:latin typeface="+mn-lt"/>
              </a:rPr>
              <a:t>ředitel ENA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600" b="1" kern="0" dirty="0">
                <a:latin typeface="+mn-lt"/>
              </a:rPr>
              <a:t>a ANDE</a:t>
            </a:r>
          </a:p>
        </p:txBody>
      </p:sp>
    </p:spTree>
    <p:extLst>
      <p:ext uri="{BB962C8B-B14F-4D97-AF65-F5344CB8AC3E}">
        <p14:creationId xmlns:p14="http://schemas.microsoft.com/office/powerpoint/2010/main" val="428063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1006045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cs-CZ" sz="32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 předpokládá nová SEK?</a:t>
            </a:r>
            <a:br>
              <a:rPr lang="cs-CZ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10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508" y="5453108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MPO, SEK, únor 2024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54708E-CE28-2A2A-BA9B-F706DC889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01" y="1291881"/>
            <a:ext cx="8464659" cy="34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Ekonomika uhelných zdrojů se bude dále zhoršovat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11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102077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BAD9F5-B271-BECF-54D5-03B739812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915" y="960473"/>
            <a:ext cx="5328592" cy="50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2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Českou energetiku budou dále ovlivňovat evropské trendy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39869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ČEZ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1569B0-A62C-32FD-8280-6BF89BFF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102318"/>
            <a:ext cx="8677752" cy="40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769441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pl-PL" dirty="0">
                <a:solidFill>
                  <a:schemeClr val="tx2"/>
                </a:solidFill>
              </a:rPr>
              <a:t>Český průmysl bude platit vyšší ceny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ve větrných a slunečných dnech</a:t>
            </a:r>
            <a:endParaRPr lang="pl-PL" sz="18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583556" y="5686417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Zdroj: ČEZ</a:t>
            </a:r>
            <a:r>
              <a:rPr lang="pl-PL" sz="1800" dirty="0">
                <a:solidFill>
                  <a:schemeClr val="tx2"/>
                </a:solidFill>
                <a:latin typeface="+mn-lt"/>
              </a:rPr>
              <a:t> (příklad  24.1.2024)</a:t>
            </a:r>
            <a:endParaRPr lang="cs-CZ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7297D8-8E99-A3BF-4AEC-00A83C425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143" y="1095934"/>
            <a:ext cx="5961713" cy="4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2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16632"/>
            <a:ext cx="9143999" cy="216264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200" dirty="0">
                <a:solidFill>
                  <a:schemeClr val="tx2"/>
                </a:solidFill>
              </a:rPr>
              <a:t>Můžeme to vyřešit zrušením exportu elektřiny? </a:t>
            </a:r>
            <a:br>
              <a:rPr lang="cs-CZ" sz="4000" dirty="0">
                <a:solidFill>
                  <a:schemeClr val="tx2"/>
                </a:solidFill>
              </a:rPr>
            </a:br>
            <a:r>
              <a:rPr lang="cs-CZ" sz="2000" dirty="0">
                <a:solidFill>
                  <a:schemeClr val="tx2"/>
                </a:solidFill>
              </a:rPr>
              <a:t>Ano, za předpokladu vystoupení z EU a ze všech závazků – ale i výhod!</a:t>
            </a:r>
            <a:br>
              <a:rPr lang="cs-CZ" sz="2000" dirty="0">
                <a:solidFill>
                  <a:schemeClr val="tx2"/>
                </a:solidFill>
              </a:rPr>
            </a:br>
            <a:r>
              <a:rPr lang="cs-CZ" sz="2000" dirty="0">
                <a:solidFill>
                  <a:schemeClr val="tx2"/>
                </a:solidFill>
              </a:rPr>
              <a:t>Lepší cestou je posílení výkonu OZE a zvýšení kapacity přeshraničního propojení</a:t>
            </a:r>
            <a:br>
              <a:rPr lang="cs-CZ" sz="4000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480280"/>
            <a:ext cx="8352928" cy="45584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3EFB37-B159-F33B-E2A8-92DC78B47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23" y="1988840"/>
            <a:ext cx="858695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93084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3200" dirty="0">
                <a:solidFill>
                  <a:schemeClr val="tx2"/>
                </a:solidFill>
              </a:rPr>
              <a:t>Co je třeba udělat?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64566" y="5552175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ČEZ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3DD8B7-D1DA-25E4-56DF-905D15857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66" y="1052736"/>
            <a:ext cx="883271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9245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Fenomén zkapalněného zemního plynu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 Liquified Natural Gas - LNG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16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48192" y="4976923"/>
            <a:ext cx="8518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mil.t LNG=cca 1,4 mld cm. Komprimace objemu 1:600. Přeprava při -160 C.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Tankery 100 až 150 tis. t LNG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28AC56-2F8C-6FFC-4DF5-543B2116E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544" y="1291405"/>
            <a:ext cx="5204911" cy="35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Výpadek ruského potrubního plynu nahradil hlavně LNG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17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17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44490" y="5497661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IEA, Gas Market Report Q3 2023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ext, řada/pruh, Vykreslený graf, diagram&#10;&#10;Popis byl vytvořen automaticky">
            <a:extLst>
              <a:ext uri="{FF2B5EF4-FFF2-40B4-BE49-F238E27FC236}">
                <a16:creationId xmlns:a16="http://schemas.microsoft.com/office/drawing/2014/main" id="{F5451A76-31B2-6192-E291-8818610CF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23" y="874572"/>
            <a:ext cx="8051954" cy="45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Kdo získal na evropském LNG trhu nejvíce?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18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9564" y="5627486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IEA, Gas Market Report Q1 2023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98BF59EB-AA92-23A7-6E15-CD5540878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06" y="1052736"/>
            <a:ext cx="8497587" cy="44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1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Rusko ale navýšilo export LNG taky...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19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19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37828" y="5647730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</a:t>
            </a:r>
            <a:r>
              <a:rPr lang="cs-CZ" sz="2000" dirty="0" err="1">
                <a:solidFill>
                  <a:srgbClr val="000000"/>
                </a:solidFill>
                <a:latin typeface="Calibri"/>
              </a:rPr>
              <a:t>European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Gas Hub</a:t>
            </a: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DEF80A50-9250-988C-A12B-7CBC539CC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36" y="822681"/>
            <a:ext cx="7561928" cy="46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059777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  <a:latin typeface="+mn-lt"/>
              </a:rPr>
              <a:t>Otázky, které si klademe</a:t>
            </a:r>
            <a:br>
              <a:rPr lang="cs-CZ" sz="4000" dirty="0">
                <a:solidFill>
                  <a:schemeClr val="tx2"/>
                </a:solidFill>
                <a:latin typeface="+mn-lt"/>
              </a:rPr>
            </a:br>
            <a:r>
              <a:rPr lang="cs-CZ" dirty="0">
                <a:solidFill>
                  <a:schemeClr val="tx2"/>
                </a:solidFill>
                <a:latin typeface="+mn-lt"/>
              </a:rPr>
              <a:t>(a mnohé další)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480280"/>
            <a:ext cx="8352928" cy="45584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Jaká energie bude v příštích letech v ČR dostupná?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Můžeme počítat s dekarbonizací s pomocí LNG z dovozu?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Je reálné dosáhnout konce spalování uhlí v ČR do roku 2033?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Podaří se nám za rozumnou cenu postavit nové jaderné bloky?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Jaký bude vliv německé energetiky realizací Green </a:t>
            </a:r>
            <a:r>
              <a:rPr lang="cs-CZ" sz="2400" b="1" dirty="0" err="1"/>
              <a:t>Dealu</a:t>
            </a:r>
            <a:r>
              <a:rPr lang="cs-CZ" sz="2400" b="1" dirty="0"/>
              <a:t> na cenu elektřiny?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A když teď ceny plynu a elektřiny na burze klesly, kdy se to konečně promítne do našich účtů?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04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578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...a stalo se druhým největším importérem LNG do EU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20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20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88DE1FA-EEB1-6E9A-CB57-4AFBBECB4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7" y="810202"/>
            <a:ext cx="5328592" cy="52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Budování LNG terminálů bude pokračovat u exportérů...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21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050337" y="5596007"/>
            <a:ext cx="8518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 </a:t>
            </a:r>
            <a:r>
              <a:rPr lang="cs-CZ" sz="1800" dirty="0" err="1">
                <a:solidFill>
                  <a:srgbClr val="000000"/>
                </a:solidFill>
                <a:latin typeface="Calibri"/>
              </a:rPr>
              <a:t>European</a:t>
            </a:r>
            <a:r>
              <a:rPr lang="cs-CZ" sz="1800" dirty="0">
                <a:solidFill>
                  <a:srgbClr val="000000"/>
                </a:solidFill>
                <a:latin typeface="Calibri"/>
              </a:rPr>
              <a:t> Gas Hub </a:t>
            </a:r>
            <a:r>
              <a:rPr lang="cs-CZ" sz="1800" dirty="0" err="1">
                <a:solidFill>
                  <a:srgbClr val="000000"/>
                </a:solidFill>
                <a:latin typeface="Calibri"/>
              </a:rPr>
              <a:t>reports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66893D03-AB27-BC03-DE86-7421080E6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777761"/>
            <a:ext cx="6912768" cy="46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9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9931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... a taky u importérů 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BFA81870-80FA-A9D3-F4A7-C3B9FC899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48" y="807727"/>
            <a:ext cx="8136904" cy="52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0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93084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3200" dirty="0">
                <a:solidFill>
                  <a:schemeClr val="tx2"/>
                </a:solidFill>
              </a:rPr>
              <a:t>Nejvíce nás zajímá Německo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509" y="571509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MPO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B8F833-544F-BB41-E2D3-E2DB3FAD7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94" y="858844"/>
            <a:ext cx="8341412" cy="48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8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820738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Takže přechod od ruského plynu byl poměrně úspěšný.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Ale za vše se platí... 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37828" y="5586474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Za dodávky plynu zaplatila EU stovky mld. EUR navíc.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D99D97-938B-87F0-ACA3-467C087A3F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2" t="3965" r="4382" b="6903"/>
          <a:stretch/>
        </p:blipFill>
        <p:spPr>
          <a:xfrm>
            <a:off x="771090" y="1174673"/>
            <a:ext cx="7601819" cy="43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10369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Co straší Západ ještě více než ruský </a:t>
            </a:r>
            <a:r>
              <a:rPr lang="pl-PL">
                <a:solidFill>
                  <a:schemeClr val="tx2"/>
                </a:solidFill>
              </a:rPr>
              <a:t>plyn?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37828" y="5463364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kern="0" dirty="0">
                <a:solidFill>
                  <a:srgbClr val="4C4C4C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 kovů vzácných zemin a dalších kritických produktů do EU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nímek obrazovky, software, Značka&#10;&#10;Popis byl vytvořen automaticky">
            <a:extLst>
              <a:ext uri="{FF2B5EF4-FFF2-40B4-BE49-F238E27FC236}">
                <a16:creationId xmlns:a16="http://schemas.microsoft.com/office/drawing/2014/main" id="{378E00B3-C15B-01FB-88BF-200DC36C2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340768"/>
            <a:ext cx="6696744" cy="40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7320"/>
            <a:ext cx="9143999" cy="907364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cs-CZ" sz="3200" dirty="0">
                <a:solidFill>
                  <a:schemeClr val="tx2"/>
                </a:solidFill>
              </a:rPr>
              <a:t>Nakonec se vše točí kolem cen.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dirty="0">
                <a:solidFill>
                  <a:schemeClr val="tx2"/>
                </a:solidFill>
              </a:rPr>
              <a:t>Situace v roce 2022/23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268760"/>
            <a:ext cx="8352928" cy="476997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Obavy o dodávky plynu, energetická krize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Elektřina až 1000 EUR/</a:t>
            </a:r>
            <a:r>
              <a:rPr lang="cs-CZ" sz="2400" b="1" dirty="0" err="1"/>
              <a:t>MWh</a:t>
            </a:r>
            <a:endParaRPr lang="cs-CZ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Plyn až 350 EUR/</a:t>
            </a:r>
            <a:r>
              <a:rPr lang="cs-CZ" sz="2400" b="1" dirty="0" err="1"/>
              <a:t>MWh</a:t>
            </a:r>
            <a:endParaRPr lang="cs-CZ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Mizerná nabídka dodavatelů, nezájem o nové odběratele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Odběratelé ztrácí důvěru v plyn, zpolitizovaná komodita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400" b="1" dirty="0"/>
              <a:t>Ale teplý začátek topné sezóny 22/23 a rekordně naplněné zásobníky plynu. Navíc úspěšná diverzifikace zdrojů (růst LNG). A úspory ve spotřebě!</a:t>
            </a:r>
            <a:br>
              <a:rPr lang="pl-PL" sz="3200" b="1" dirty="0"/>
            </a:br>
            <a:endParaRPr lang="cs-CZ" sz="32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26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26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28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Nejhorší už máme snad za sebou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971937"/>
            <a:ext cx="8352928" cy="5066793"/>
          </a:xfrm>
        </p:spPr>
        <p:txBody>
          <a:bodyPr/>
          <a:lstStyle/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27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27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8A9564-B78B-C2B6-695E-402F74D96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46" y="1003399"/>
            <a:ext cx="8203906" cy="50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2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Aktuální stav na trhu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198430"/>
            <a:ext cx="8352928" cy="48403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Elektřina kolem 80 EUR/</a:t>
            </a:r>
            <a:r>
              <a:rPr lang="cs-CZ" sz="2600" b="1" dirty="0" err="1"/>
              <a:t>MWh</a:t>
            </a:r>
            <a:endParaRPr lang="cs-CZ" sz="26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Plyn kolem 30 EUR/</a:t>
            </a:r>
            <a:r>
              <a:rPr lang="cs-CZ" sz="2600" b="1" dirty="0" err="1"/>
              <a:t>MWh</a:t>
            </a:r>
            <a:endParaRPr lang="cs-CZ" sz="26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/>
              <a:t>Povolenka kolem </a:t>
            </a:r>
            <a:r>
              <a:rPr lang="cs-CZ" sz="2600" b="1" dirty="0"/>
              <a:t>60 EUR/t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Opět soutěž o nové odběratele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Nové zajímavé produkty – měsíční fixace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600" b="1" dirty="0"/>
              <a:t>Zásobníky plynu začaly sezónu na 100%. Pokračuje slušná výroba OZE i úspory ve spotřebě. Škoda jen těch</a:t>
            </a:r>
            <a:r>
              <a:rPr lang="cs-CZ" sz="2800" b="1" dirty="0"/>
              <a:t> posledních JE v Německu. Německo se stalo dovozcem elektřiny.</a:t>
            </a:r>
            <a:br>
              <a:rPr lang="pl-PL" sz="2800" b="1" dirty="0"/>
            </a:b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28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28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56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880241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pl-PL" dirty="0">
                <a:solidFill>
                  <a:schemeClr val="tx2"/>
                </a:solidFill>
              </a:rPr>
              <a:t>Poslední vývoj cen plynu v roce 2024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A na spotu jsou ceny ještě níže.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29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29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14995" y="5675919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EEX. Ceny pro BL na rok 2025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C2887D2-EBAA-178B-B3FA-ACBFE0AC0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34" y="1211388"/>
            <a:ext cx="7277731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A974C-5321-BD7B-6C2A-00BFB0ECF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EED16-B598-6646-5E7E-733B6A5D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Pozice uhlí v EU slábne …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D22D8D-0E0E-6B97-7E93-CF720ACFE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480280"/>
            <a:ext cx="8352928" cy="455844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B15EFE0-30BF-8081-B8D7-F5C7DDB634EA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4C4011B-F4D0-3B17-8850-0B1C38C3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051FB4E7-4A09-FD9C-FBAF-ADC94E1D242F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913905E-752D-FB32-F2CF-D623EF38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E43DBC-43C8-D082-84AA-F8AAB329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938684"/>
            <a:ext cx="8352928" cy="51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74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5DD98-10CC-E00F-01CB-8C2626EA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03FFD-56EF-25EB-EC81-E1A08B35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Poslední vývoj cen povolenek v roce 2024</a:t>
            </a: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FDB856B2-BE5F-F12D-C5D1-9E92B69AACE2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30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572907F-2DDB-9223-D7C0-5254745FA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8C434DE0-AFCD-CDD6-FFA4-8A8CAD1725D8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30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2345B2C-90A4-63B4-303B-18A8A0A2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A1728445-10C0-94C6-042F-F23C763A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97" y="5499274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541300-D1D4-132D-5977-731FFE7EC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18" y="1124745"/>
            <a:ext cx="8115561" cy="37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84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3C635-B60B-7946-438B-97B716AE8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2D5A4-3FBD-E851-BC4B-867C30F3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Poslední vývoj cen elektřiny v roce 2024</a:t>
            </a: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D14B160A-9305-38F4-B3BB-763A0DD03C1C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31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757C340-9051-A9F6-728E-02E0DA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F2D049A3-5CD0-54C5-0E00-BB1E7173666C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44B2BEA-AB8C-44E6-97F6-537B30B4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89FE2816-8D80-6E4A-B7BD-35E2B0CC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1" y="5698909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EEX. Ceny pro BL na rok 2025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B1A806-EA81-F319-AFE4-94210122B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86" y="980729"/>
            <a:ext cx="723962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3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866712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cs-CZ" dirty="0">
                <a:solidFill>
                  <a:schemeClr val="tx2"/>
                </a:solidFill>
              </a:rPr>
              <a:t>Přesto je v Evropě energie stále drahá!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es-ES" sz="2400" dirty="0">
                <a:solidFill>
                  <a:schemeClr val="tx2"/>
                </a:solidFill>
              </a:rPr>
              <a:t>Srovnání cen plynu USA – Evropa - Asie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2518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solidFill>
                  <a:srgbClr val="000000"/>
                </a:solidFill>
                <a:latin typeface="Calibri"/>
              </a:rPr>
              <a:t>Zdroj: European Gas Hub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7DC220-5C2E-598F-F8B7-64FA0AAFD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43" y="1400893"/>
            <a:ext cx="842493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7504" y="836712"/>
            <a:ext cx="9144000" cy="2232248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A na závěr něco povzbudivého:</a:t>
            </a:r>
            <a:br>
              <a:rPr lang="cs-CZ" sz="3200" b="1" dirty="0"/>
            </a:br>
            <a:r>
              <a:rPr lang="cs-CZ" sz="3200" b="1" dirty="0"/>
              <a:t>Energetika se mění, lidé a energetici zůstávají!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Děkuji za pozornost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33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33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3645024"/>
            <a:ext cx="91439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Ing. Jiří Gavor, CSc.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kern="0" dirty="0"/>
              <a:t>ředitel ENA a ANDE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b="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gavor@ena.cz</a:t>
            </a:r>
          </a:p>
        </p:txBody>
      </p:sp>
    </p:spTree>
    <p:extLst>
      <p:ext uri="{BB962C8B-B14F-4D97-AF65-F5344CB8AC3E}">
        <p14:creationId xmlns:p14="http://schemas.microsoft.com/office/powerpoint/2010/main" val="251509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…a stejně tak v ČR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784012"/>
            <a:ext cx="8352928" cy="525471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dirty="0">
                <a:hlinkClick r:id="rId3"/>
              </a:rPr>
              <a:t>Těžba uhlí loni v ČR meziročně klesla o 15 procent, vytěžilo se 30 milionů tun | ČeskéNoviny.cz (ceskenoviny.cz)</a:t>
            </a:r>
            <a:endParaRPr lang="cs-CZ" sz="1800" dirty="0"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dirty="0">
                <a:hlinkClick r:id="rId4"/>
              </a:rPr>
              <a:t>Komentář: První uhelné elektrárny jdou ke dnu. Ale naštěstí je to jedno - Seznam Zprávy (seznamzpravy.cz)</a:t>
            </a:r>
            <a:endParaRPr lang="cs-CZ" sz="18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dirty="0">
                <a:hlinkClick r:id="rId5"/>
              </a:rPr>
              <a:t>Česko se bez </a:t>
            </a:r>
            <a:r>
              <a:rPr lang="cs-CZ" sz="1800" dirty="0" err="1">
                <a:hlinkClick r:id="rId5"/>
              </a:rPr>
              <a:t>Tykačova</a:t>
            </a:r>
            <a:r>
              <a:rPr lang="cs-CZ" sz="1800" dirty="0">
                <a:hlinkClick r:id="rId5"/>
              </a:rPr>
              <a:t> uhlí obejde. S lavinou ale může nastat problém - Seznam Zprávy (seznamzpravy.cz)</a:t>
            </a:r>
            <a:endParaRPr lang="cs-CZ" sz="18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dirty="0">
                <a:hlinkClick r:id="rId6"/>
              </a:rPr>
              <a:t>O české energetice rozhodnou dvě křivky. Ani jednu Česko neovlivní - Seznam Zprávy (seznamzpravy.cz)</a:t>
            </a:r>
            <a:endParaRPr lang="cs-CZ" sz="18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u="sng" kern="100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Nová energetická koncepce počítá s rychlým odklonem od fosilních paliv. Až pětinu elektřiny budeme dovážet - Ekonomický deník (ekonomickydenik.cz)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200" b="1" dirty="0"/>
              <a:t>Uhlí v tom není samo. Klesla i spotřeba plynu o 10%, elektřiny o 4%. </a:t>
            </a:r>
            <a:br>
              <a:rPr lang="cs-CZ" sz="2200" b="1" dirty="0"/>
            </a:br>
            <a:r>
              <a:rPr lang="cs-CZ" sz="2200" b="1" dirty="0"/>
              <a:t>Což není divu, když HDP klesnul o 0,4% a stále nedosáhnul úrovně 2019.</a:t>
            </a: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6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243DB-366A-9793-FD78-8857A9E7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3E4A7-9303-770B-D913-E440CBFB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Green </a:t>
            </a:r>
            <a:r>
              <a:rPr lang="cs-CZ" sz="4000" dirty="0" err="1">
                <a:solidFill>
                  <a:schemeClr val="tx2"/>
                </a:solidFill>
              </a:rPr>
              <a:t>Deal</a:t>
            </a:r>
            <a:r>
              <a:rPr lang="cs-CZ" sz="4000" dirty="0">
                <a:solidFill>
                  <a:schemeClr val="tx2"/>
                </a:solidFill>
              </a:rPr>
              <a:t>: Když už nemůžeš, tak přidej!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CA58A5-892E-D064-044B-F58C05C2E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971938"/>
            <a:ext cx="8352928" cy="50667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400" b="1" dirty="0"/>
              <a:t>Cíle se navyšují, ještě než ekonomika stačí vstřebat důsledky těch předchozích. Cíle EU k roku 2030 se citelně zvýšily: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9D2D1EDB-2A81-0CFD-A234-969E3AF312A7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06DCE8-1ED5-FFBD-DC57-17212F2B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73DBB1AA-4C51-B638-36F7-31F9B70C3441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F8B4296-1DB2-43DE-8C97-846FF145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EEB38DE-5868-A676-11AE-47D910373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126017"/>
              </p:ext>
            </p:extLst>
          </p:nvPr>
        </p:nvGraphicFramePr>
        <p:xfrm>
          <a:off x="1137845" y="1972711"/>
          <a:ext cx="6868309" cy="412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0397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073371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Fotovoltaika povinně na „veřejné“ střechy</a:t>
            </a:r>
            <a:br>
              <a:rPr lang="cs-CZ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677462"/>
            <a:ext cx="8352928" cy="484197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Nové komerční a veřejné budovy	od roku 2026</a:t>
            </a:r>
            <a:endParaRPr lang="cs-CZ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Rekonstrukce 				od roku 2027</a:t>
            </a:r>
            <a:endParaRPr lang="cs-CZ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Nové obytné budovy			od roku 2029</a:t>
            </a:r>
            <a:endParaRPr lang="cs-CZ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Stávající veřejné budovy		od roku 2030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Zdroj: Směrnice EU o energetické náročnosti budov (EPBD)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sz="22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6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6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9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654299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Zemní plyn</a:t>
            </a:r>
            <a:br>
              <a:rPr lang="cs-CZ" sz="36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Bude možné s ním topit i po r.2040?</a:t>
            </a:r>
            <a:br>
              <a:rPr lang="cs-CZ" sz="36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628800"/>
            <a:ext cx="8352928" cy="440993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hlinkClick r:id="rId3"/>
              </a:rPr>
              <a:t>EU stanovila termín, kdy chce zakázat vytápění domovů plynem | TN.cz (nova.cz)</a:t>
            </a:r>
            <a:endParaRPr lang="cs-CZ" sz="2400" dirty="0">
              <a:solidFill>
                <a:srgbClr val="4C4C4C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cs-CZ" dirty="0">
                <a:ea typeface="Aptos" panose="020B0004020202020204" pitchFamily="34" charset="0"/>
                <a:cs typeface="Times New Roman" panose="02020603050405020304" pitchFamily="18" charset="0"/>
              </a:rPr>
              <a:t>Skutečnost je trochu jiná. Zákaz používání fosilních paliv ve vytápění budov nejpozději od roku 2040 byl ve finální verzi směrnice </a:t>
            </a:r>
            <a:r>
              <a:rPr lang="cs-CZ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EU o energetické náročnosti budov (EPBD)</a:t>
            </a:r>
            <a:r>
              <a:rPr lang="cs-CZ" dirty="0">
                <a:ea typeface="Aptos" panose="020B0004020202020204" pitchFamily="34" charset="0"/>
                <a:cs typeface="Times New Roman" panose="02020603050405020304" pitchFamily="18" charset="0"/>
              </a:rPr>
              <a:t> odmítnut a v textu takový zákaz není uveden.</a:t>
            </a:r>
          </a:p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cs-CZ" dirty="0">
                <a:ea typeface="Aptos" panose="020B0004020202020204" pitchFamily="34" charset="0"/>
                <a:cs typeface="Times New Roman" panose="02020603050405020304" pitchFamily="18" charset="0"/>
              </a:rPr>
              <a:t>Trend je ale jasný: </a:t>
            </a:r>
            <a:r>
              <a:rPr lang="cs-CZ" b="1" dirty="0">
                <a:ea typeface="Aptos" panose="020B0004020202020204" pitchFamily="34" charset="0"/>
                <a:cs typeface="Times New Roman" panose="02020603050405020304" pitchFamily="18" charset="0"/>
              </a:rPr>
              <a:t>přechod na obnovitelné plyny</a:t>
            </a:r>
            <a:r>
              <a:rPr lang="cs-CZ" dirty="0">
                <a:ea typeface="Aptos" panose="020B0004020202020204" pitchFamily="34" charset="0"/>
                <a:cs typeface="Times New Roman" panose="02020603050405020304" pitchFamily="18" charset="0"/>
              </a:rPr>
              <a:t>. Proto </a:t>
            </a:r>
            <a:r>
              <a:rPr lang="pl-PL" dirty="0">
                <a:ea typeface="Aptos" panose="020B0004020202020204" pitchFamily="34" charset="0"/>
                <a:cs typeface="Times New Roman" panose="02020603050405020304" pitchFamily="18" charset="0"/>
              </a:rPr>
              <a:t>ukončení dotací na kotle na fosilní paliva od roku 2025. </a:t>
            </a:r>
            <a:endParaRPr lang="cs-CZ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7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7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3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073371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Biometan</a:t>
            </a:r>
            <a:br>
              <a:rPr lang="cs-C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396715"/>
            <a:ext cx="8352928" cy="4642015"/>
          </a:xfrm>
        </p:spPr>
        <p:txBody>
          <a:bodyPr/>
          <a:lstStyle/>
          <a:p>
            <a:pPr marL="0" indent="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Nejjednodušší náhradou ZP je biometan, parametry jsou srovnatelné,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bez nutnosti úprav stávající infrastruktury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Hlavním zdrojem budou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stávající výrobny bioplynu konvergované na výrobny biometanu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Z přibližně 500 BPS  se jich cca 270 nachází v dosahu do 2 km od VT plynovodů a dalších cca 120 stanic je do 5 km.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Možný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potenciál cca 10  - 15 % celkové tuzemské spotřeby plynu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 bude využíván zejména v dopravě a teplárenství.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8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2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073371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Vodík</a:t>
            </a:r>
            <a:br>
              <a:rPr lang="cs-C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396715"/>
            <a:ext cx="8352928" cy="4642015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cs-CZ" sz="2400" b="1" dirty="0"/>
              <a:t>Velké rozdíly ve fyzikálních a chemických parametrech.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cs-CZ" sz="2400" b="1" dirty="0"/>
              <a:t>Spalné teplo: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cs-CZ" sz="2400" b="1" dirty="0"/>
              <a:t>                   podle objemu                                        podle váhy</a:t>
            </a:r>
            <a:endParaRPr lang="en-US" sz="24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9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4B411B9-DB03-7151-DA6B-3528C76C5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676525"/>
              </p:ext>
            </p:extLst>
          </p:nvPr>
        </p:nvGraphicFramePr>
        <p:xfrm>
          <a:off x="539552" y="3068961"/>
          <a:ext cx="4464496" cy="276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5A679E7-6CA3-2803-86E6-C5D1E49A5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70980"/>
              </p:ext>
            </p:extLst>
          </p:nvPr>
        </p:nvGraphicFramePr>
        <p:xfrm>
          <a:off x="5004048" y="2985145"/>
          <a:ext cx="4139953" cy="286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94533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ENVIRO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00"/>
      </a:accent1>
      <a:accent2>
        <a:srgbClr val="0083D7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76C3"/>
      </a:accent6>
      <a:hlink>
        <a:srgbClr val="FF0000"/>
      </a:hlink>
      <a:folHlink>
        <a:srgbClr val="00B400"/>
      </a:folHlink>
    </a:clrScheme>
    <a:fontScheme name="PRESENTATION ENVIRO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TION ENVIR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ENVIR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15125</TotalTime>
  <Words>1329</Words>
  <Application>Microsoft Office PowerPoint</Application>
  <PresentationFormat>Předvádění na obrazovce (4:3)</PresentationFormat>
  <Paragraphs>226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Lato</vt:lpstr>
      <vt:lpstr>Times</vt:lpstr>
      <vt:lpstr>Times New Roman</vt:lpstr>
      <vt:lpstr>PRESENTATION ENVIROS</vt:lpstr>
      <vt:lpstr>Perspektiva české energetiky v nejistých časech</vt:lpstr>
      <vt:lpstr>Otázky, které si klademe (a mnohé další)</vt:lpstr>
      <vt:lpstr>Pozice uhlí v EU slábne …</vt:lpstr>
      <vt:lpstr>…a stejně tak v ČR</vt:lpstr>
      <vt:lpstr>Green Deal: Když už nemůžeš, tak přidej!</vt:lpstr>
      <vt:lpstr>Fotovoltaika povinně na „veřejné“ střechy </vt:lpstr>
      <vt:lpstr>Zemní plyn Bude možné s ním topit i po r.2040? </vt:lpstr>
      <vt:lpstr>Biometan </vt:lpstr>
      <vt:lpstr>Vodík </vt:lpstr>
      <vt:lpstr>Co předpokládá nová SEK? </vt:lpstr>
      <vt:lpstr>Ekonomika uhelných zdrojů se bude dále zhoršovat</vt:lpstr>
      <vt:lpstr>Českou energetiku budou dále ovlivňovat evropské trendy</vt:lpstr>
      <vt:lpstr>Český průmysl bude platit vyšší ceny ve větrných a slunečných dnech</vt:lpstr>
      <vt:lpstr>Můžeme to vyřešit zrušením exportu elektřiny?  Ano, za předpokladu vystoupení z EU a ze všech závazků – ale i výhod! Lepší cestou je posílení výkonu OZE a zvýšení kapacity přeshraničního propojení </vt:lpstr>
      <vt:lpstr>Co je třeba udělat?</vt:lpstr>
      <vt:lpstr>Fenomén zkapalněného zemního plynu  Liquified Natural Gas - LNG</vt:lpstr>
      <vt:lpstr>Výpadek ruského potrubního plynu nahradil hlavně LNG</vt:lpstr>
      <vt:lpstr>Kdo získal na evropském LNG trhu nejvíce?</vt:lpstr>
      <vt:lpstr>Rusko ale navýšilo export LNG taky...</vt:lpstr>
      <vt:lpstr>...a stalo se druhým největším importérem LNG do EU</vt:lpstr>
      <vt:lpstr>Budování LNG terminálů bude pokračovat u exportérů...</vt:lpstr>
      <vt:lpstr>... a taky u importérů </vt:lpstr>
      <vt:lpstr>Nejvíce nás zajímá Německo</vt:lpstr>
      <vt:lpstr>Takže přechod od ruského plynu byl poměrně úspěšný. Ale za vše se platí... </vt:lpstr>
      <vt:lpstr>Co straší Západ ještě více než ruský plyn?</vt:lpstr>
      <vt:lpstr>Nakonec se vše točí kolem cen. Situace v roce 2022/23</vt:lpstr>
      <vt:lpstr>Nejhorší už máme snad za sebou</vt:lpstr>
      <vt:lpstr>Aktuální stav na trhu</vt:lpstr>
      <vt:lpstr>Poslední vývoj cen plynu v roce 2024 A na spotu jsou ceny ještě níže.</vt:lpstr>
      <vt:lpstr>Poslední vývoj cen povolenek v roce 2024</vt:lpstr>
      <vt:lpstr>Poslední vývoj cen elektřiny v roce 2024</vt:lpstr>
      <vt:lpstr>Přesto je v Evropě energie stále drahá! Srovnání cen plynu USA – Evropa - Asie</vt:lpstr>
      <vt:lpstr>Prezentace aplikace PowerPoint</vt:lpstr>
    </vt:vector>
  </TitlesOfParts>
  <Company>ENA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Dostupnost primárních zdrojů  pro efektivní rozvoj teplárenství</dc:title>
  <dc:creator>ENA</dc:creator>
  <cp:lastModifiedBy>Jiří Gavor</cp:lastModifiedBy>
  <cp:revision>496</cp:revision>
  <cp:lastPrinted>2013-04-24T06:18:56Z</cp:lastPrinted>
  <dcterms:created xsi:type="dcterms:W3CDTF">2009-09-15T08:42:20Z</dcterms:created>
  <dcterms:modified xsi:type="dcterms:W3CDTF">2024-03-26T08:28:19Z</dcterms:modified>
</cp:coreProperties>
</file>